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4" r:id="rId4"/>
    <p:sldId id="261" r:id="rId5"/>
    <p:sldId id="258" r:id="rId6"/>
    <p:sldId id="266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>
        <p:scale>
          <a:sx n="94" d="100"/>
          <a:sy n="94" d="100"/>
        </p:scale>
        <p:origin x="-128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4474-26E0-481F-9F5B-75A3D2CC3AE1}" type="datetimeFigureOut">
              <a:rPr lang="fi-FI" smtClean="0"/>
              <a:pPr/>
              <a:t>11.10.2012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A1541-34FF-48DB-82E1-35B8F8194ED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2668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4474-26E0-481F-9F5B-75A3D2CC3AE1}" type="datetimeFigureOut">
              <a:rPr lang="fi-FI" smtClean="0"/>
              <a:pPr/>
              <a:t>11.10.2012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A1541-34FF-48DB-82E1-35B8F8194ED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903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4474-26E0-481F-9F5B-75A3D2CC3AE1}" type="datetimeFigureOut">
              <a:rPr lang="fi-FI" smtClean="0"/>
              <a:pPr/>
              <a:t>11.10.2012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A1541-34FF-48DB-82E1-35B8F8194ED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478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4474-26E0-481F-9F5B-75A3D2CC3AE1}" type="datetimeFigureOut">
              <a:rPr lang="fi-FI" smtClean="0"/>
              <a:pPr/>
              <a:t>11.10.2012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A1541-34FF-48DB-82E1-35B8F8194ED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8879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4474-26E0-481F-9F5B-75A3D2CC3AE1}" type="datetimeFigureOut">
              <a:rPr lang="fi-FI" smtClean="0"/>
              <a:pPr/>
              <a:t>11.10.2012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A1541-34FF-48DB-82E1-35B8F8194ED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478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4474-26E0-481F-9F5B-75A3D2CC3AE1}" type="datetimeFigureOut">
              <a:rPr lang="fi-FI" smtClean="0"/>
              <a:pPr/>
              <a:t>11.10.2012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A1541-34FF-48DB-82E1-35B8F8194ED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1975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4474-26E0-481F-9F5B-75A3D2CC3AE1}" type="datetimeFigureOut">
              <a:rPr lang="fi-FI" smtClean="0"/>
              <a:pPr/>
              <a:t>11.10.2012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A1541-34FF-48DB-82E1-35B8F8194ED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4717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4474-26E0-481F-9F5B-75A3D2CC3AE1}" type="datetimeFigureOut">
              <a:rPr lang="fi-FI" smtClean="0"/>
              <a:pPr/>
              <a:t>11.10.2012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A1541-34FF-48DB-82E1-35B8F8194ED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1367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4474-26E0-481F-9F5B-75A3D2CC3AE1}" type="datetimeFigureOut">
              <a:rPr lang="fi-FI" smtClean="0"/>
              <a:pPr/>
              <a:t>11.10.2012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A1541-34FF-48DB-82E1-35B8F8194ED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165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4474-26E0-481F-9F5B-75A3D2CC3AE1}" type="datetimeFigureOut">
              <a:rPr lang="fi-FI" smtClean="0"/>
              <a:pPr/>
              <a:t>11.10.2012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A1541-34FF-48DB-82E1-35B8F8194ED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0315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4474-26E0-481F-9F5B-75A3D2CC3AE1}" type="datetimeFigureOut">
              <a:rPr lang="fi-FI" smtClean="0"/>
              <a:pPr/>
              <a:t>11.10.2012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A1541-34FF-48DB-82E1-35B8F8194ED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8577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F4474-26E0-481F-9F5B-75A3D2CC3AE1}" type="datetimeFigureOut">
              <a:rPr lang="fi-FI" smtClean="0"/>
              <a:pPr/>
              <a:t>11.10.2012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A1541-34FF-48DB-82E1-35B8F8194ED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452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Typical</a:t>
            </a:r>
            <a:r>
              <a:rPr lang="fi-FI" dirty="0" smtClean="0"/>
              <a:t> </a:t>
            </a:r>
            <a:r>
              <a:rPr lang="fi-FI" dirty="0" err="1" smtClean="0"/>
              <a:t>Finnish</a:t>
            </a:r>
            <a:r>
              <a:rPr lang="fi-FI" dirty="0" smtClean="0"/>
              <a:t> </a:t>
            </a:r>
            <a:r>
              <a:rPr lang="fi-FI" smtClean="0"/>
              <a:t>everyday</a:t>
            </a:r>
            <a:r>
              <a:rPr lang="fi-FI" dirty="0" smtClean="0"/>
              <a:t> food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"EU </a:t>
            </a:r>
            <a:r>
              <a:rPr lang="en-US" dirty="0"/>
              <a:t>LLP Comenius project: </a:t>
            </a:r>
            <a:endParaRPr lang="en-US" dirty="0" smtClean="0"/>
          </a:p>
          <a:p>
            <a:r>
              <a:rPr lang="en-US" dirty="0" smtClean="0"/>
              <a:t>Sharing </a:t>
            </a:r>
            <a:r>
              <a:rPr lang="en-US" dirty="0"/>
              <a:t>is Learning"</a:t>
            </a:r>
            <a:br>
              <a:rPr lang="en-US" dirty="0"/>
            </a:br>
            <a:endParaRPr lang="fi-FI" dirty="0" smtClean="0"/>
          </a:p>
          <a:p>
            <a:r>
              <a:rPr lang="fi-FI" sz="2000" dirty="0" err="1" smtClean="0"/>
              <a:t>Recipes</a:t>
            </a:r>
            <a:r>
              <a:rPr lang="fi-FI" sz="2000" dirty="0" smtClean="0"/>
              <a:t> and </a:t>
            </a:r>
            <a:r>
              <a:rPr lang="fi-FI" sz="2000" dirty="0" err="1" smtClean="0"/>
              <a:t>pictures</a:t>
            </a:r>
            <a:r>
              <a:rPr lang="fi-FI" sz="2000" dirty="0" smtClean="0"/>
              <a:t> </a:t>
            </a:r>
            <a:r>
              <a:rPr lang="fi-FI" sz="2000" dirty="0" err="1" smtClean="0"/>
              <a:t>by</a:t>
            </a:r>
            <a:r>
              <a:rPr lang="fi-FI" sz="2000" dirty="0" smtClean="0"/>
              <a:t> Mika, Iina, Joona, Linda, Lotta, Milla</a:t>
            </a:r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1026" name="Picture 2" descr="C:\Users\G72\AppData\Local\Microsoft\Windows\Temporary Internet Files\Low\Content.IE5\KL57FFOQ\LLP%20logo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470442" cy="95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8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Macaroni</a:t>
            </a:r>
            <a:r>
              <a:rPr lang="fi-FI" dirty="0" smtClean="0"/>
              <a:t> </a:t>
            </a:r>
            <a:r>
              <a:rPr lang="fi-FI" dirty="0" err="1" smtClean="0"/>
              <a:t>casserole</a:t>
            </a:r>
            <a:r>
              <a:rPr lang="fi-FI" dirty="0" smtClean="0"/>
              <a:t> (4 </a:t>
            </a:r>
            <a:r>
              <a:rPr lang="fi-FI" dirty="0" err="1" smtClean="0"/>
              <a:t>persons</a:t>
            </a:r>
            <a:r>
              <a:rPr lang="fi-FI" dirty="0"/>
              <a:t>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dirty="0" err="1" smtClean="0"/>
              <a:t>Ingredients</a:t>
            </a:r>
            <a:r>
              <a:rPr lang="fi-FI" dirty="0" smtClean="0"/>
              <a:t>: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5 dl </a:t>
            </a:r>
            <a:r>
              <a:rPr lang="fi-FI" dirty="0" err="1" smtClean="0"/>
              <a:t>macaroni</a:t>
            </a:r>
            <a:endParaRPr lang="fi-FI" dirty="0"/>
          </a:p>
          <a:p>
            <a:pPr marL="0" indent="0">
              <a:buNone/>
            </a:pPr>
            <a:r>
              <a:rPr lang="fi-FI" dirty="0" smtClean="0"/>
              <a:t>400 g </a:t>
            </a:r>
            <a:r>
              <a:rPr lang="fi-FI" dirty="0" err="1" smtClean="0"/>
              <a:t>minced</a:t>
            </a:r>
            <a:r>
              <a:rPr lang="fi-FI" dirty="0" smtClean="0"/>
              <a:t> </a:t>
            </a:r>
            <a:r>
              <a:rPr lang="fi-FI" dirty="0" err="1" smtClean="0"/>
              <a:t>meat</a:t>
            </a:r>
            <a:r>
              <a:rPr lang="fi-FI" dirty="0" smtClean="0"/>
              <a:t> (</a:t>
            </a:r>
            <a:r>
              <a:rPr lang="fi-FI" dirty="0" err="1" smtClean="0"/>
              <a:t>beef</a:t>
            </a:r>
            <a:r>
              <a:rPr lang="fi-FI" dirty="0" smtClean="0"/>
              <a:t>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mixed</a:t>
            </a:r>
            <a:r>
              <a:rPr lang="fi-FI" dirty="0" smtClean="0"/>
              <a:t> </a:t>
            </a:r>
            <a:r>
              <a:rPr lang="fi-FI" dirty="0" err="1" smtClean="0"/>
              <a:t>beef</a:t>
            </a:r>
            <a:r>
              <a:rPr lang="fi-FI" dirty="0" smtClean="0"/>
              <a:t> and </a:t>
            </a:r>
            <a:r>
              <a:rPr lang="fi-FI" dirty="0" err="1" smtClean="0"/>
              <a:t>pork</a:t>
            </a:r>
            <a:r>
              <a:rPr lang="fi-FI" dirty="0" smtClean="0"/>
              <a:t>)</a:t>
            </a:r>
          </a:p>
          <a:p>
            <a:pPr marL="0" indent="0">
              <a:buNone/>
            </a:pPr>
            <a:r>
              <a:rPr lang="fi-FI" dirty="0" smtClean="0"/>
              <a:t>1 </a:t>
            </a:r>
            <a:r>
              <a:rPr lang="fi-FI" dirty="0" err="1" smtClean="0"/>
              <a:t>onion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1-2 </a:t>
            </a:r>
            <a:r>
              <a:rPr lang="fi-FI" dirty="0" err="1" smtClean="0"/>
              <a:t>tsp</a:t>
            </a:r>
            <a:r>
              <a:rPr lang="fi-FI" dirty="0" smtClean="0"/>
              <a:t> </a:t>
            </a:r>
            <a:r>
              <a:rPr lang="fi-FI" dirty="0" err="1" smtClean="0"/>
              <a:t>salt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1 </a:t>
            </a:r>
            <a:r>
              <a:rPr lang="fi-FI" dirty="0" err="1" smtClean="0"/>
              <a:t>tsp</a:t>
            </a:r>
            <a:r>
              <a:rPr lang="fi-FI" dirty="0" smtClean="0"/>
              <a:t> </a:t>
            </a:r>
            <a:r>
              <a:rPr lang="fi-FI" dirty="0" err="1" smtClean="0"/>
              <a:t>red</a:t>
            </a:r>
            <a:r>
              <a:rPr lang="fi-FI" dirty="0" smtClean="0"/>
              <a:t> </a:t>
            </a:r>
            <a:r>
              <a:rPr lang="fi-FI" dirty="0" err="1" smtClean="0"/>
              <a:t>pepper</a:t>
            </a:r>
            <a:r>
              <a:rPr lang="fi-FI" dirty="0" smtClean="0"/>
              <a:t> </a:t>
            </a:r>
            <a:r>
              <a:rPr lang="fi-FI" dirty="0" err="1" smtClean="0"/>
              <a:t>powder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½ </a:t>
            </a:r>
            <a:r>
              <a:rPr lang="fi-FI" dirty="0" err="1" smtClean="0"/>
              <a:t>tsp</a:t>
            </a:r>
            <a:r>
              <a:rPr lang="fi-FI" dirty="0" smtClean="0"/>
              <a:t> </a:t>
            </a:r>
            <a:r>
              <a:rPr lang="fi-FI" dirty="0" err="1" smtClean="0"/>
              <a:t>black</a:t>
            </a:r>
            <a:r>
              <a:rPr lang="fi-FI" dirty="0" smtClean="0"/>
              <a:t> </a:t>
            </a:r>
            <a:r>
              <a:rPr lang="fi-FI" dirty="0" err="1" smtClean="0"/>
              <a:t>pepper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3 </a:t>
            </a:r>
            <a:r>
              <a:rPr lang="fi-FI" dirty="0" err="1" smtClean="0"/>
              <a:t>eggs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7 dl </a:t>
            </a:r>
            <a:r>
              <a:rPr lang="fi-FI" dirty="0" err="1" smtClean="0"/>
              <a:t>milk</a:t>
            </a:r>
            <a:r>
              <a:rPr lang="fi-FI" dirty="0" smtClean="0"/>
              <a:t> (</a:t>
            </a:r>
            <a:r>
              <a:rPr lang="fi-FI" dirty="0" err="1" smtClean="0"/>
              <a:t>lactose-free</a:t>
            </a:r>
            <a:r>
              <a:rPr lang="fi-FI" dirty="0" smtClean="0"/>
              <a:t>)</a:t>
            </a:r>
            <a:endParaRPr lang="fi-FI" dirty="0"/>
          </a:p>
        </p:txBody>
      </p:sp>
      <p:pic>
        <p:nvPicPr>
          <p:cNvPr id="2050" name="Picture 2" descr="G:\COMENIUS 2012\Sharing is Learning\IMG_07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61048"/>
            <a:ext cx="3415928" cy="256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23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fi-FI" dirty="0" err="1" smtClean="0"/>
              <a:t>Preheat</a:t>
            </a:r>
            <a:r>
              <a:rPr lang="fi-FI" dirty="0" smtClean="0"/>
              <a:t> the oven to 200°C.</a:t>
            </a:r>
          </a:p>
          <a:p>
            <a:pPr marL="514350" indent="-514350">
              <a:buAutoNum type="arabicPeriod"/>
            </a:pPr>
            <a:r>
              <a:rPr lang="fi-FI" dirty="0" err="1" smtClean="0"/>
              <a:t>Boil</a:t>
            </a:r>
            <a:r>
              <a:rPr lang="fi-FI" dirty="0" smtClean="0"/>
              <a:t> the </a:t>
            </a:r>
            <a:r>
              <a:rPr lang="fi-FI" dirty="0" err="1" smtClean="0"/>
              <a:t>water</a:t>
            </a:r>
            <a:r>
              <a:rPr lang="fi-FI" dirty="0" smtClean="0"/>
              <a:t>. </a:t>
            </a:r>
            <a:r>
              <a:rPr lang="fi-FI" dirty="0" err="1" smtClean="0"/>
              <a:t>Add</a:t>
            </a:r>
            <a:r>
              <a:rPr lang="fi-FI" dirty="0" smtClean="0"/>
              <a:t> </a:t>
            </a:r>
            <a:r>
              <a:rPr lang="fi-FI" dirty="0" smtClean="0"/>
              <a:t>the </a:t>
            </a:r>
            <a:r>
              <a:rPr lang="fi-FI" dirty="0" err="1" smtClean="0"/>
              <a:t>macaroni</a:t>
            </a:r>
            <a:r>
              <a:rPr lang="fi-FI" dirty="0" smtClean="0"/>
              <a:t>. </a:t>
            </a:r>
            <a:r>
              <a:rPr lang="fi-FI" dirty="0" smtClean="0"/>
              <a:t>Cook for </a:t>
            </a:r>
            <a:r>
              <a:rPr lang="fi-FI" dirty="0" err="1" smtClean="0"/>
              <a:t>approximately</a:t>
            </a:r>
            <a:r>
              <a:rPr lang="fi-FI" dirty="0" smtClean="0"/>
              <a:t> 10 </a:t>
            </a:r>
            <a:r>
              <a:rPr lang="fi-FI" dirty="0" err="1" smtClean="0"/>
              <a:t>minutes</a:t>
            </a:r>
            <a:r>
              <a:rPr lang="fi-FI" dirty="0" smtClean="0"/>
              <a:t>.</a:t>
            </a:r>
          </a:p>
          <a:p>
            <a:pPr marL="514350" indent="-514350">
              <a:buAutoNum type="arabicPeriod"/>
            </a:pPr>
            <a:r>
              <a:rPr lang="fi-FI" dirty="0" err="1" smtClean="0"/>
              <a:t>Peel</a:t>
            </a:r>
            <a:r>
              <a:rPr lang="fi-FI" dirty="0" smtClean="0"/>
              <a:t> and </a:t>
            </a:r>
            <a:r>
              <a:rPr lang="fi-FI" dirty="0" err="1" smtClean="0"/>
              <a:t>chop</a:t>
            </a:r>
            <a:r>
              <a:rPr lang="fi-FI" dirty="0" smtClean="0"/>
              <a:t> the </a:t>
            </a:r>
            <a:r>
              <a:rPr lang="fi-FI" dirty="0" err="1" smtClean="0"/>
              <a:t>onion</a:t>
            </a:r>
            <a:r>
              <a:rPr lang="fi-FI" dirty="0" smtClean="0"/>
              <a:t>.</a:t>
            </a:r>
          </a:p>
          <a:p>
            <a:pPr marL="514350" indent="-514350">
              <a:buAutoNum type="arabicPeriod"/>
            </a:pPr>
            <a:r>
              <a:rPr lang="fi-FI" dirty="0" err="1" smtClean="0"/>
              <a:t>Fry</a:t>
            </a:r>
            <a:r>
              <a:rPr lang="fi-FI" dirty="0" smtClean="0"/>
              <a:t> the </a:t>
            </a:r>
            <a:r>
              <a:rPr lang="fi-FI" dirty="0" err="1" smtClean="0"/>
              <a:t>onion</a:t>
            </a:r>
            <a:r>
              <a:rPr lang="fi-FI" dirty="0" smtClean="0"/>
              <a:t> and the </a:t>
            </a:r>
            <a:r>
              <a:rPr lang="fi-FI" dirty="0" err="1" smtClean="0"/>
              <a:t>minced</a:t>
            </a:r>
            <a:r>
              <a:rPr lang="fi-FI" dirty="0" smtClean="0"/>
              <a:t> </a:t>
            </a:r>
            <a:r>
              <a:rPr lang="fi-FI" dirty="0" err="1" smtClean="0"/>
              <a:t>meat</a:t>
            </a:r>
            <a:r>
              <a:rPr lang="fi-FI" dirty="0" smtClean="0"/>
              <a:t> in a pan. Mix the </a:t>
            </a:r>
            <a:r>
              <a:rPr lang="fi-FI" dirty="0" err="1" smtClean="0"/>
              <a:t>macaroni</a:t>
            </a:r>
            <a:r>
              <a:rPr lang="fi-FI" dirty="0" smtClean="0"/>
              <a:t> and the </a:t>
            </a:r>
            <a:r>
              <a:rPr lang="fi-FI" dirty="0" err="1" smtClean="0"/>
              <a:t>meat</a:t>
            </a:r>
            <a:r>
              <a:rPr lang="fi-FI" dirty="0" smtClean="0"/>
              <a:t> in a </a:t>
            </a:r>
            <a:r>
              <a:rPr lang="fi-FI" dirty="0" err="1" smtClean="0"/>
              <a:t>casserole</a:t>
            </a:r>
            <a:r>
              <a:rPr lang="fi-FI" dirty="0" smtClean="0"/>
              <a:t>.</a:t>
            </a:r>
          </a:p>
          <a:p>
            <a:pPr marL="514350" indent="-514350">
              <a:buAutoNum type="arabicPeriod"/>
            </a:pPr>
            <a:r>
              <a:rPr lang="fi-FI" dirty="0" smtClean="0"/>
              <a:t>Mix the </a:t>
            </a:r>
            <a:r>
              <a:rPr lang="fi-FI" dirty="0" err="1" smtClean="0"/>
              <a:t>milk</a:t>
            </a:r>
            <a:r>
              <a:rPr lang="fi-FI" dirty="0" smtClean="0"/>
              <a:t>, </a:t>
            </a:r>
            <a:r>
              <a:rPr lang="fi-FI" dirty="0" err="1" smtClean="0"/>
              <a:t>eggs</a:t>
            </a:r>
            <a:r>
              <a:rPr lang="fi-FI" dirty="0" smtClean="0"/>
              <a:t>, </a:t>
            </a:r>
            <a:r>
              <a:rPr lang="fi-FI" dirty="0" err="1" smtClean="0"/>
              <a:t>salt</a:t>
            </a:r>
            <a:r>
              <a:rPr lang="fi-FI" dirty="0" smtClean="0"/>
              <a:t> and </a:t>
            </a:r>
            <a:r>
              <a:rPr lang="fi-FI" dirty="0" err="1" smtClean="0"/>
              <a:t>spices</a:t>
            </a:r>
            <a:r>
              <a:rPr lang="fi-FI" dirty="0" smtClean="0"/>
              <a:t> in a </a:t>
            </a:r>
            <a:r>
              <a:rPr lang="fi-FI" dirty="0" err="1" smtClean="0"/>
              <a:t>bowl</a:t>
            </a:r>
            <a:r>
              <a:rPr lang="fi-FI" dirty="0" smtClean="0"/>
              <a:t>. </a:t>
            </a:r>
            <a:r>
              <a:rPr lang="fi-FI" dirty="0" err="1" smtClean="0"/>
              <a:t>Pour</a:t>
            </a:r>
            <a:r>
              <a:rPr lang="fi-FI" dirty="0" smtClean="0"/>
              <a:t> the </a:t>
            </a:r>
            <a:r>
              <a:rPr lang="fi-FI" dirty="0" err="1" smtClean="0"/>
              <a:t>eggmilk</a:t>
            </a:r>
            <a:r>
              <a:rPr lang="fi-FI" dirty="0" smtClean="0"/>
              <a:t> </a:t>
            </a:r>
            <a:r>
              <a:rPr lang="fi-FI" dirty="0" err="1" smtClean="0"/>
              <a:t>over</a:t>
            </a:r>
            <a:r>
              <a:rPr lang="fi-FI" dirty="0" smtClean="0"/>
              <a:t> the </a:t>
            </a:r>
            <a:r>
              <a:rPr lang="fi-FI" dirty="0" err="1" smtClean="0"/>
              <a:t>mixed</a:t>
            </a:r>
            <a:r>
              <a:rPr lang="fi-FI" dirty="0" smtClean="0"/>
              <a:t> </a:t>
            </a:r>
            <a:r>
              <a:rPr lang="fi-FI" dirty="0" err="1" smtClean="0"/>
              <a:t>macaroni</a:t>
            </a:r>
            <a:r>
              <a:rPr lang="fi-FI" dirty="0" smtClean="0"/>
              <a:t> and </a:t>
            </a:r>
            <a:r>
              <a:rPr lang="fi-FI" dirty="0" err="1" smtClean="0"/>
              <a:t>meat</a:t>
            </a:r>
            <a:r>
              <a:rPr lang="fi-FI" dirty="0" smtClean="0"/>
              <a:t>.</a:t>
            </a:r>
          </a:p>
          <a:p>
            <a:pPr marL="514350" indent="-514350">
              <a:buAutoNum type="arabicPeriod"/>
            </a:pPr>
            <a:r>
              <a:rPr lang="fi-FI" dirty="0" err="1" smtClean="0"/>
              <a:t>Bake</a:t>
            </a:r>
            <a:r>
              <a:rPr lang="fi-FI" dirty="0" smtClean="0"/>
              <a:t> </a:t>
            </a:r>
            <a:r>
              <a:rPr lang="fi-FI" dirty="0" smtClean="0"/>
              <a:t>in </a:t>
            </a:r>
            <a:r>
              <a:rPr lang="fi-FI" dirty="0" smtClean="0"/>
              <a:t>an </a:t>
            </a:r>
            <a:r>
              <a:rPr lang="fi-FI" dirty="0"/>
              <a:t>oven for 1 </a:t>
            </a:r>
            <a:r>
              <a:rPr lang="fi-FI" dirty="0" err="1"/>
              <a:t>hour</a:t>
            </a:r>
            <a:r>
              <a:rPr lang="fi-FI" dirty="0"/>
              <a:t>.</a:t>
            </a:r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Instructions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249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28" name="Picture 4" descr="G:\COMENIUS 2012\Sharing is Learning\IMG_07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87" y="260648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COMENIUS 2012\Sharing is Learning\IMG_07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464" y="260648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COMENIUS 2012\Sharing is Learning\IMG_07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86" y="3345160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G:\COMENIUS 2012\Sharing is Learning\IMG_07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453" y="3356992"/>
            <a:ext cx="4048223" cy="303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99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03032" cy="1143000"/>
          </a:xfrm>
        </p:spPr>
        <p:txBody>
          <a:bodyPr>
            <a:normAutofit fontScale="90000"/>
          </a:bodyPr>
          <a:lstStyle/>
          <a:p>
            <a:r>
              <a:rPr lang="fi-FI" dirty="0" err="1" smtClean="0"/>
              <a:t>Strawberry</a:t>
            </a:r>
            <a:r>
              <a:rPr lang="fi-FI" dirty="0" smtClean="0"/>
              <a:t> </a:t>
            </a:r>
            <a:r>
              <a:rPr lang="fi-FI" dirty="0" err="1" smtClean="0"/>
              <a:t>quark</a:t>
            </a:r>
            <a:r>
              <a:rPr lang="fi-FI" dirty="0" smtClean="0"/>
              <a:t> (4 </a:t>
            </a:r>
            <a:r>
              <a:rPr lang="fi-FI" dirty="0" err="1" smtClean="0"/>
              <a:t>persons</a:t>
            </a:r>
            <a:r>
              <a:rPr lang="fi-FI" dirty="0"/>
              <a:t>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err="1" smtClean="0"/>
              <a:t>Ingredients</a:t>
            </a:r>
            <a:r>
              <a:rPr lang="fi-FI" dirty="0" smtClean="0"/>
              <a:t>: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1 </a:t>
            </a:r>
            <a:r>
              <a:rPr lang="fi-FI" dirty="0" err="1" smtClean="0"/>
              <a:t>tbsp</a:t>
            </a:r>
            <a:r>
              <a:rPr lang="fi-FI" dirty="0" smtClean="0"/>
              <a:t> </a:t>
            </a:r>
            <a:r>
              <a:rPr lang="fi-FI" dirty="0" err="1" smtClean="0"/>
              <a:t>vanilla</a:t>
            </a:r>
            <a:r>
              <a:rPr lang="fi-FI" dirty="0" smtClean="0"/>
              <a:t> </a:t>
            </a:r>
            <a:r>
              <a:rPr lang="fi-FI" dirty="0" err="1" smtClean="0"/>
              <a:t>sugar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½ dl </a:t>
            </a:r>
            <a:r>
              <a:rPr lang="fi-FI" dirty="0" err="1" smtClean="0"/>
              <a:t>sugar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¾ l </a:t>
            </a:r>
            <a:r>
              <a:rPr lang="fi-FI" dirty="0" err="1" smtClean="0"/>
              <a:t>strawberries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250 g </a:t>
            </a:r>
            <a:r>
              <a:rPr lang="fi-FI" dirty="0" err="1" smtClean="0"/>
              <a:t>quark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2 dl </a:t>
            </a:r>
            <a:r>
              <a:rPr lang="fi-FI" dirty="0" err="1" smtClean="0"/>
              <a:t>whipping</a:t>
            </a:r>
            <a:r>
              <a:rPr lang="fi-FI" dirty="0" smtClean="0"/>
              <a:t> </a:t>
            </a:r>
            <a:r>
              <a:rPr lang="fi-FI" dirty="0" err="1" smtClean="0"/>
              <a:t>cream</a:t>
            </a:r>
            <a:endParaRPr lang="fi-FI" dirty="0"/>
          </a:p>
        </p:txBody>
      </p:sp>
      <p:pic>
        <p:nvPicPr>
          <p:cNvPr id="2050" name="Picture 2" descr="C:\Users\miha0035\Desktop\Sharing is Learning\IMG_07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73288"/>
            <a:ext cx="3583947" cy="268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54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944" cy="1143000"/>
          </a:xfrm>
        </p:spPr>
        <p:txBody>
          <a:bodyPr/>
          <a:lstStyle/>
          <a:p>
            <a:r>
              <a:rPr lang="fi-FI" dirty="0" err="1" smtClean="0"/>
              <a:t>Instructions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27707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fi-FI" dirty="0" err="1"/>
              <a:t>Whip</a:t>
            </a:r>
            <a:r>
              <a:rPr lang="fi-FI" dirty="0"/>
              <a:t> the </a:t>
            </a:r>
            <a:r>
              <a:rPr lang="fi-FI" dirty="0" err="1"/>
              <a:t>cream</a:t>
            </a:r>
            <a:r>
              <a:rPr lang="fi-FI" dirty="0"/>
              <a:t>.</a:t>
            </a:r>
          </a:p>
          <a:p>
            <a:pPr marL="514350" indent="-514350">
              <a:buAutoNum type="arabicPeriod"/>
            </a:pPr>
            <a:r>
              <a:rPr lang="fi-FI" dirty="0"/>
              <a:t>Mix the </a:t>
            </a:r>
            <a:r>
              <a:rPr lang="fi-FI" dirty="0" err="1"/>
              <a:t>whipped</a:t>
            </a:r>
            <a:r>
              <a:rPr lang="fi-FI" dirty="0"/>
              <a:t> </a:t>
            </a:r>
            <a:r>
              <a:rPr lang="fi-FI" dirty="0" err="1"/>
              <a:t>cream</a:t>
            </a:r>
            <a:r>
              <a:rPr lang="fi-FI" dirty="0"/>
              <a:t> with </a:t>
            </a:r>
            <a:r>
              <a:rPr lang="fi-FI" dirty="0" err="1"/>
              <a:t>quark</a:t>
            </a:r>
            <a:r>
              <a:rPr lang="fi-FI" dirty="0"/>
              <a:t>.</a:t>
            </a:r>
          </a:p>
          <a:p>
            <a:pPr marL="514350" indent="-514350">
              <a:buAutoNum type="arabicPeriod"/>
            </a:pPr>
            <a:r>
              <a:rPr lang="fi-FI" dirty="0" err="1"/>
              <a:t>Quarter</a:t>
            </a:r>
            <a:r>
              <a:rPr lang="fi-FI" dirty="0"/>
              <a:t> the </a:t>
            </a:r>
            <a:r>
              <a:rPr lang="fi-FI" dirty="0" err="1"/>
              <a:t>strawberries</a:t>
            </a:r>
            <a:r>
              <a:rPr lang="fi-FI" dirty="0"/>
              <a:t>.</a:t>
            </a:r>
          </a:p>
          <a:p>
            <a:pPr marL="514350" indent="-514350">
              <a:buAutoNum type="arabicPeriod"/>
            </a:pPr>
            <a:r>
              <a:rPr lang="fi-FI" dirty="0" err="1" smtClean="0"/>
              <a:t>Add</a:t>
            </a:r>
            <a:r>
              <a:rPr lang="fi-FI" dirty="0" smtClean="0"/>
              <a:t> </a:t>
            </a:r>
            <a:r>
              <a:rPr lang="fi-FI" dirty="0"/>
              <a:t>the </a:t>
            </a:r>
            <a:r>
              <a:rPr lang="fi-FI" dirty="0" err="1"/>
              <a:t>vanilla</a:t>
            </a:r>
            <a:r>
              <a:rPr lang="fi-FI" dirty="0"/>
              <a:t> </a:t>
            </a:r>
            <a:r>
              <a:rPr lang="fi-FI" dirty="0" err="1"/>
              <a:t>sugar</a:t>
            </a:r>
            <a:r>
              <a:rPr lang="fi-FI" dirty="0"/>
              <a:t>, </a:t>
            </a:r>
            <a:r>
              <a:rPr lang="fi-FI" dirty="0" err="1"/>
              <a:t>sugar</a:t>
            </a:r>
            <a:r>
              <a:rPr lang="fi-FI" dirty="0"/>
              <a:t> and </a:t>
            </a:r>
            <a:r>
              <a:rPr lang="fi-FI" dirty="0" err="1"/>
              <a:t>strawberries</a:t>
            </a:r>
            <a:r>
              <a:rPr lang="fi-FI" dirty="0"/>
              <a:t>.</a:t>
            </a:r>
          </a:p>
          <a:p>
            <a:pPr marL="514350" indent="-514350">
              <a:buAutoNum type="arabicPeriod"/>
            </a:pPr>
            <a:r>
              <a:rPr lang="fi-FI" dirty="0"/>
              <a:t>Mix </a:t>
            </a:r>
            <a:r>
              <a:rPr lang="fi-FI" dirty="0" err="1"/>
              <a:t>all</a:t>
            </a:r>
            <a:r>
              <a:rPr lang="fi-FI" dirty="0"/>
              <a:t> the </a:t>
            </a:r>
            <a:r>
              <a:rPr lang="fi-FI" dirty="0" err="1"/>
              <a:t>ingredients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4" name="Picture 8" descr="C:\Users\miha0035\Desktop\Sharing is Learning\IMG_07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624"/>
            <a:ext cx="2976332" cy="223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C:\Users\miha0035\Desktop\Sharing is Learning\IMG_07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165" y="2348880"/>
            <a:ext cx="297633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C:\Users\miha0035\Desktop\Sharing is Learning\IMG_07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71138"/>
            <a:ext cx="2952328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3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074" name="Picture 2" descr="G:\COMENIUS 2012\Sharing is Learning\IMG_07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40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098" name="Picture 2" descr="G:\COMENIUS 2012\Sharing is Learning\IMG_07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41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193</Words>
  <Application>Microsoft Office PowerPoint</Application>
  <PresentationFormat>Näytössä katseltava diaesitys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9" baseType="lpstr">
      <vt:lpstr>Office-teema</vt:lpstr>
      <vt:lpstr>Typical Finnish everyday food</vt:lpstr>
      <vt:lpstr>Macaroni casserole (4 persons)</vt:lpstr>
      <vt:lpstr>Instructions</vt:lpstr>
      <vt:lpstr>PowerPoint-esitys</vt:lpstr>
      <vt:lpstr>Strawberry quark (4 persons)</vt:lpstr>
      <vt:lpstr>Instructions</vt:lpstr>
      <vt:lpstr>PowerPoint-esitys</vt:lpstr>
      <vt:lpstr>PowerPoint-esitys</vt:lpstr>
    </vt:vector>
  </TitlesOfParts>
  <Company>Oulun Tietotekniikka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Haapalainen Mika</dc:creator>
  <cp:lastModifiedBy>G72</cp:lastModifiedBy>
  <cp:revision>14</cp:revision>
  <dcterms:created xsi:type="dcterms:W3CDTF">2012-09-19T08:39:46Z</dcterms:created>
  <dcterms:modified xsi:type="dcterms:W3CDTF">2012-10-11T14:57:58Z</dcterms:modified>
</cp:coreProperties>
</file>