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2" r:id="rId6"/>
    <p:sldId id="260" r:id="rId7"/>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8E1"/>
    <a:srgbClr val="FF8269"/>
    <a:srgbClr val="FFD6C9"/>
    <a:srgbClr val="FF9985"/>
    <a:srgbClr val="FDDD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8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4D3FFE17-9DD4-4C34-8C04-19D3B4CF48BF}" type="datetimeFigureOut">
              <a:rPr lang="fi-FI" smtClean="0"/>
              <a:t>17.12.2013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6983830-099F-4E61-B7B4-B754BB9AA797}" type="slidenum">
              <a:rPr lang="fi-FI" smtClean="0"/>
              <a:t>‹#›</a:t>
            </a:fld>
            <a:endParaRPr lang="fi-FI"/>
          </a:p>
        </p:txBody>
      </p:sp>
    </p:spTree>
    <p:extLst>
      <p:ext uri="{BB962C8B-B14F-4D97-AF65-F5344CB8AC3E}">
        <p14:creationId xmlns:p14="http://schemas.microsoft.com/office/powerpoint/2010/main" val="37907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4D3FFE17-9DD4-4C34-8C04-19D3B4CF48BF}" type="datetimeFigureOut">
              <a:rPr lang="fi-FI" smtClean="0"/>
              <a:t>17.12.2013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6983830-099F-4E61-B7B4-B754BB9AA797}" type="slidenum">
              <a:rPr lang="fi-FI" smtClean="0"/>
              <a:t>‹#›</a:t>
            </a:fld>
            <a:endParaRPr lang="fi-FI"/>
          </a:p>
        </p:txBody>
      </p:sp>
    </p:spTree>
    <p:extLst>
      <p:ext uri="{BB962C8B-B14F-4D97-AF65-F5344CB8AC3E}">
        <p14:creationId xmlns:p14="http://schemas.microsoft.com/office/powerpoint/2010/main" val="2163913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4D3FFE17-9DD4-4C34-8C04-19D3B4CF48BF}" type="datetimeFigureOut">
              <a:rPr lang="fi-FI" smtClean="0"/>
              <a:t>17.12.2013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6983830-099F-4E61-B7B4-B754BB9AA797}" type="slidenum">
              <a:rPr lang="fi-FI" smtClean="0"/>
              <a:t>‹#›</a:t>
            </a:fld>
            <a:endParaRPr lang="fi-FI"/>
          </a:p>
        </p:txBody>
      </p:sp>
    </p:spTree>
    <p:extLst>
      <p:ext uri="{BB962C8B-B14F-4D97-AF65-F5344CB8AC3E}">
        <p14:creationId xmlns:p14="http://schemas.microsoft.com/office/powerpoint/2010/main" val="298683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4D3FFE17-9DD4-4C34-8C04-19D3B4CF48BF}" type="datetimeFigureOut">
              <a:rPr lang="fi-FI" smtClean="0"/>
              <a:t>17.12.2013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6983830-099F-4E61-B7B4-B754BB9AA797}" type="slidenum">
              <a:rPr lang="fi-FI" smtClean="0"/>
              <a:t>‹#›</a:t>
            </a:fld>
            <a:endParaRPr lang="fi-FI"/>
          </a:p>
        </p:txBody>
      </p:sp>
    </p:spTree>
    <p:extLst>
      <p:ext uri="{BB962C8B-B14F-4D97-AF65-F5344CB8AC3E}">
        <p14:creationId xmlns:p14="http://schemas.microsoft.com/office/powerpoint/2010/main" val="2059261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FFE17-9DD4-4C34-8C04-19D3B4CF48BF}" type="datetimeFigureOut">
              <a:rPr lang="fi-FI" smtClean="0"/>
              <a:t>17.12.2013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6983830-099F-4E61-B7B4-B754BB9AA797}" type="slidenum">
              <a:rPr lang="fi-FI" smtClean="0"/>
              <a:t>‹#›</a:t>
            </a:fld>
            <a:endParaRPr lang="fi-FI"/>
          </a:p>
        </p:txBody>
      </p:sp>
    </p:spTree>
    <p:extLst>
      <p:ext uri="{BB962C8B-B14F-4D97-AF65-F5344CB8AC3E}">
        <p14:creationId xmlns:p14="http://schemas.microsoft.com/office/powerpoint/2010/main" val="3398597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4D3FFE17-9DD4-4C34-8C04-19D3B4CF48BF}" type="datetimeFigureOut">
              <a:rPr lang="fi-FI" smtClean="0"/>
              <a:t>17.12.2013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6983830-099F-4E61-B7B4-B754BB9AA797}" type="slidenum">
              <a:rPr lang="fi-FI" smtClean="0"/>
              <a:t>‹#›</a:t>
            </a:fld>
            <a:endParaRPr lang="fi-FI"/>
          </a:p>
        </p:txBody>
      </p:sp>
    </p:spTree>
    <p:extLst>
      <p:ext uri="{BB962C8B-B14F-4D97-AF65-F5344CB8AC3E}">
        <p14:creationId xmlns:p14="http://schemas.microsoft.com/office/powerpoint/2010/main" val="427135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4D3FFE17-9DD4-4C34-8C04-19D3B4CF48BF}" type="datetimeFigureOut">
              <a:rPr lang="fi-FI" smtClean="0"/>
              <a:t>17.12.2013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66983830-099F-4E61-B7B4-B754BB9AA797}" type="slidenum">
              <a:rPr lang="fi-FI" smtClean="0"/>
              <a:t>‹#›</a:t>
            </a:fld>
            <a:endParaRPr lang="fi-FI"/>
          </a:p>
        </p:txBody>
      </p:sp>
    </p:spTree>
    <p:extLst>
      <p:ext uri="{BB962C8B-B14F-4D97-AF65-F5344CB8AC3E}">
        <p14:creationId xmlns:p14="http://schemas.microsoft.com/office/powerpoint/2010/main" val="3087253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4D3FFE17-9DD4-4C34-8C04-19D3B4CF48BF}" type="datetimeFigureOut">
              <a:rPr lang="fi-FI" smtClean="0"/>
              <a:t>17.12.2013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66983830-099F-4E61-B7B4-B754BB9AA797}" type="slidenum">
              <a:rPr lang="fi-FI" smtClean="0"/>
              <a:t>‹#›</a:t>
            </a:fld>
            <a:endParaRPr lang="fi-FI"/>
          </a:p>
        </p:txBody>
      </p:sp>
    </p:spTree>
    <p:extLst>
      <p:ext uri="{BB962C8B-B14F-4D97-AF65-F5344CB8AC3E}">
        <p14:creationId xmlns:p14="http://schemas.microsoft.com/office/powerpoint/2010/main" val="356017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FFE17-9DD4-4C34-8C04-19D3B4CF48BF}" type="datetimeFigureOut">
              <a:rPr lang="fi-FI" smtClean="0"/>
              <a:t>17.12.2013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66983830-099F-4E61-B7B4-B754BB9AA797}" type="slidenum">
              <a:rPr lang="fi-FI" smtClean="0"/>
              <a:t>‹#›</a:t>
            </a:fld>
            <a:endParaRPr lang="fi-FI"/>
          </a:p>
        </p:txBody>
      </p:sp>
    </p:spTree>
    <p:extLst>
      <p:ext uri="{BB962C8B-B14F-4D97-AF65-F5344CB8AC3E}">
        <p14:creationId xmlns:p14="http://schemas.microsoft.com/office/powerpoint/2010/main" val="1404900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FFE17-9DD4-4C34-8C04-19D3B4CF48BF}" type="datetimeFigureOut">
              <a:rPr lang="fi-FI" smtClean="0"/>
              <a:t>17.12.2013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6983830-099F-4E61-B7B4-B754BB9AA797}" type="slidenum">
              <a:rPr lang="fi-FI" smtClean="0"/>
              <a:t>‹#›</a:t>
            </a:fld>
            <a:endParaRPr lang="fi-FI"/>
          </a:p>
        </p:txBody>
      </p:sp>
    </p:spTree>
    <p:extLst>
      <p:ext uri="{BB962C8B-B14F-4D97-AF65-F5344CB8AC3E}">
        <p14:creationId xmlns:p14="http://schemas.microsoft.com/office/powerpoint/2010/main" val="420313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FFE17-9DD4-4C34-8C04-19D3B4CF48BF}" type="datetimeFigureOut">
              <a:rPr lang="fi-FI" smtClean="0"/>
              <a:t>17.12.2013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6983830-099F-4E61-B7B4-B754BB9AA797}" type="slidenum">
              <a:rPr lang="fi-FI" smtClean="0"/>
              <a:t>‹#›</a:t>
            </a:fld>
            <a:endParaRPr lang="fi-FI"/>
          </a:p>
        </p:txBody>
      </p:sp>
    </p:spTree>
    <p:extLst>
      <p:ext uri="{BB962C8B-B14F-4D97-AF65-F5344CB8AC3E}">
        <p14:creationId xmlns:p14="http://schemas.microsoft.com/office/powerpoint/2010/main" val="124149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8E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FFE17-9DD4-4C34-8C04-19D3B4CF48BF}" type="datetimeFigureOut">
              <a:rPr lang="fi-FI" smtClean="0"/>
              <a:t>17.12.2013</a:t>
            </a:fld>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83830-099F-4E61-B7B4-B754BB9AA797}" type="slidenum">
              <a:rPr lang="fi-FI" smtClean="0"/>
              <a:t>‹#›</a:t>
            </a:fld>
            <a:endParaRPr lang="fi-FI"/>
          </a:p>
        </p:txBody>
      </p:sp>
    </p:spTree>
    <p:extLst>
      <p:ext uri="{BB962C8B-B14F-4D97-AF65-F5344CB8AC3E}">
        <p14:creationId xmlns:p14="http://schemas.microsoft.com/office/powerpoint/2010/main" val="3550520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8144" y="41014"/>
            <a:ext cx="3187858" cy="3098267"/>
          </a:xfrm>
        </p:spPr>
        <p:txBody>
          <a:bodyPr>
            <a:normAutofit/>
          </a:bodyPr>
          <a:lstStyle/>
          <a:p>
            <a:r>
              <a:rPr lang="fi-FI" sz="2000" dirty="0" smtClean="0"/>
              <a:t>Santa Claus in </a:t>
            </a:r>
            <a:r>
              <a:rPr lang="fi-FI" sz="2000" dirty="0" err="1"/>
              <a:t>f</a:t>
            </a:r>
            <a:r>
              <a:rPr lang="fi-FI" sz="2000" dirty="0" err="1" smtClean="0"/>
              <a:t>innish</a:t>
            </a:r>
            <a:r>
              <a:rPr lang="fi-FI" sz="2000" dirty="0" smtClean="0"/>
              <a:t> ’’Joulupukki’’, </a:t>
            </a:r>
            <a:r>
              <a:rPr lang="fi-FI" sz="2000" dirty="0"/>
              <a:t>i</a:t>
            </a:r>
            <a:r>
              <a:rPr lang="fi-FI" sz="2000" dirty="0" smtClean="0"/>
              <a:t>s a </a:t>
            </a:r>
            <a:r>
              <a:rPr lang="fi-FI" sz="2000" dirty="0" err="1" smtClean="0"/>
              <a:t>finnish</a:t>
            </a:r>
            <a:r>
              <a:rPr lang="fi-FI" sz="2000" dirty="0" smtClean="0"/>
              <a:t> </a:t>
            </a:r>
            <a:r>
              <a:rPr lang="fi-FI" sz="2000" dirty="0" smtClean="0"/>
              <a:t>figure. Santa lives in Korvatunturi </a:t>
            </a:r>
            <a:r>
              <a:rPr lang="fi-FI" sz="2000" dirty="0" err="1" smtClean="0"/>
              <a:t>better</a:t>
            </a:r>
            <a:r>
              <a:rPr lang="fi-FI" sz="2000" dirty="0" smtClean="0"/>
              <a:t>  </a:t>
            </a:r>
            <a:r>
              <a:rPr lang="fi-FI" sz="2000" dirty="0" err="1" smtClean="0"/>
              <a:t>known</a:t>
            </a:r>
            <a:r>
              <a:rPr lang="fi-FI" sz="2000" dirty="0" smtClean="0"/>
              <a:t> as North Pole.</a:t>
            </a:r>
            <a:endParaRPr lang="fi-FI" sz="2000" dirty="0"/>
          </a:p>
        </p:txBody>
      </p:sp>
      <p:sp>
        <p:nvSpPr>
          <p:cNvPr id="3" name="Subtitle 2"/>
          <p:cNvSpPr>
            <a:spLocks noGrp="1"/>
          </p:cNvSpPr>
          <p:nvPr>
            <p:ph type="subTitle" idx="1"/>
          </p:nvPr>
        </p:nvSpPr>
        <p:spPr>
          <a:xfrm>
            <a:off x="58168" y="4077072"/>
            <a:ext cx="3552329" cy="2640931"/>
          </a:xfrm>
        </p:spPr>
        <p:txBody>
          <a:bodyPr>
            <a:normAutofit/>
          </a:bodyPr>
          <a:lstStyle/>
          <a:p>
            <a:endParaRPr lang="fi-FI" sz="2000" dirty="0">
              <a:solidFill>
                <a:srgbClr val="FF8269"/>
              </a:solidFill>
            </a:endParaRPr>
          </a:p>
        </p:txBody>
      </p:sp>
      <p:sp>
        <p:nvSpPr>
          <p:cNvPr id="8" name="AutoShape 2" descr="data:image/jpeg;base64,/9j/4AAQSkZJRgABAQAAAQABAAD/2wCEAAkGBxQTEhUUExQVFRUXGBcYFxcWFxcYGBcYFxcWFhcXFxUYHCggGBolHBcUITEhJSksLi4uFx8zODMsNygtLisBCgoKDg0OGxAQGy4kHiQsLCwsLCwsLCwsLCwsLCwsLCwsLCwsLCwsLCwsLCwsLCwsLCwsLCwsLCwsLCwsLCwsN//AABEIAOkA2AMBIgACEQEDEQH/xAAcAAABBQEBAQAAAAAAAAAAAAAFAgMEBgcBAAj/xAA8EAABAwIEAwYDBgUEAwEAAAABAAIRAwQFEiExBkFREyJhcYGRMqGxB0JSwdHwFBUjM+FicoLxJEOSY//EABoBAAIDAQEAAAAAAAAAAAAAAAIDAAEEBQb/xAAvEQACAgIBAwMDAgUFAAAAAAAAAQIRAyESBDFBEzJRBSJxYZEVUqGx4RQzQoHB/9oADAMBAAIRAxEAPwDE7r4j5pLKhAhScSo5SD1H0UNUtot6Y7TK84LlNdeq8jl7STRbAlKeNvFPOp90BRHu5HkhoFs4QkSuOdK80IilFsVmXJSoSSVVjPTS7nQuhcYCTABJ6BGrDhq4qNLgyByBIBPoUL0Gq8AhIe9WahwRWe6A9o15gzHovXnBVWie9TqVByLASD7c0POKDhCWR1Gl+WVMuTotn5c8d3qiVS3pt0NMg+OafZSWGW937vLqOajzV2RoxfT+V85ePBXgngpF9Zx32fCeX4T+iYhHyUlaMUsMsUnGQ5bMknwCi1dz5olY0yc3g3X3Q8sJcQATryVxexc1oaXUZo8N1i3OWENOsnTTy3RC34da3WoQG8ye6PnqVUssUUsUmCsGEtqt5lojzB/yoTrR8kZSrbbml3+x1yCdBGgmNeaCuu85LtuoS1kbk6QxwSitgsW56j3UilZidTp7JWTVKamOTYukEbfD6cfCD4ryVQdDd15LbYxIj4vS0256eCClitOKsGUhV97YTIsXJEdgXXL2bVdOqIJe2hTqzjzKTCSSvSpRLFL2ZJyle7IqaI2zxqI/wtw+6uRUeD2IMeLz+EfmUB7ErS7S3/hrWlTOhy53f7nan8ghnKlopW3smWz7ai4hlNjP9rQPdx1KJ2t5TqGADuBKotG8MlxPkOSL4Vd83Nza6SkMZRd7e1hwidDz+kI0KPdAO3h+Sr+F1C6C1seh19easFtUIBmRpz/VUyEX+Ht68irRpvIMS5jSfciUzf8AAlm9hyN7JxBhzT9RzUplgXSWmPkplGzcBqZKFobDLOHtZh2KcO3Fk4is0GmTAcDLSJ005ILc2cat+E/I9Fsv2q2rjYEgTBBPgOqxvCXkktOoOiPa+42YZrNFYpLfh/H+AvQwttJji941AzRrA35Ia/FKVORTZJ67f5KICjlt6hndzRHkDv7qpv3KvElO2zBnbhpFhu+Jq9VjWuyho2AB5bIXd3T6hl7i7zOnsuUG90LjmJqik9CHJtBPh9+VtcnT+mB7mPzQejWgmeaO8PUswrMic1PbrlcCVXqwglSNOTQTtQTJGcu+EJ6lZuJCk2AGQeScpHvfkqcqdEUdEpttDd15SN2ryS2w0gPUui9MnVLptELzmJ4ogVmQUlPXg2TDSjLiPUGDopAYEwwJyEuQyKHZC46ppokAhIqv5IUi5diRg9I1LiiyPiq0x6Fwn5LSuK6eZx5AmI8AVSeBLU1L2iW7MdncegbJ+se6tXEGIRWMguA+pUyC4kG1woOPd1A9J991ZLbCAAGlup56ED0BQfCC0uBJ138FdLe2EAt9PCfFKGIjW9m9hDWz7gfkjlBriIOh8ZKRQkgToQSFLpvMwdY38t1RY0yi9mUwSOf6ovSbtP7802x509/0UmlqddDvCsoi8S2Aq2lWmebDr6L5pw7R4X1NWo52OYdiCNPEcl804xhRtLl1FxDsp0cOYOyvw0a+jaWRfkI4qzLaE9an5BUh26vmLsc+3aym0ucXEkDy0QOjws//ANr20/Dd3sFOmnFQ2K67HL1Wq8kOwZLB6pbbZzj3Wk+QRyjbW1Du6vI6kR8k1XxctBDGNAPUbeXRHzbf2oz8Else4es30agqOAghzYnXUQg2P4cxgzh4c4u1b0CLcPXTq91SbU1Die6NMxDSQJ8wEI4uoZLmo0CBJ06eCkeXqbLlx4OhnCnaQplMa7Ibh1BziMo3MdFZKuEmnBc9s9BqpkaTJjTaGRsOS8pNvSZGrj7LyVyC4lbtqs+cJTn6pm3pnUnROnZahAzebBR2J+52CYCIuI/TCeDUzQqAbp03Q6JTTsamcqUidkgWriYaC4nkBO6sPBuCuva+X4WMGZ5/0jl5q+2+E29tnyyROhjnyE+irk0C0mCOB8L/AIe0qVXSKrjtGuVuwg9ZJTWI4p2zzNPLEyRpOXw8vqrVTuqdXM0CA2Mx8weXoq1WoupXOV7QQJiByMgOn2Qt3tkWiFeUXUgHBhLSNzyPombbiqsCGjy+KPmrWKTqtHISA7XxB6LPby17Nxa7Qjn1QMdBci6t4ouGNk0neBEEeZTttxi7XNTcR1ynQDloqJY4w+kSGuMDcHUR5FWbCeISYgDxgdPBKm5R2acWKEtMsttxlTiYd7Iph/FdJ7viA2mTr7Kt3HFNJgB7kzqCAuNxm3rg9pSEDWQNUMZvyVkwRXbuaZY4m0/eEDxWIfabZsp3znU35hUh7hzYenlz91puAW1PLmDSNOe+ypfH/DTgDXpyRIDh/u2M/vdPixOJpSKwzEHigSwwRE+Sq9zfVH/E4+WyN4eILmHZwI91X67IcQeRIRdPFJtGn6p98YZV5VP8oI4QRlMzv+SkXQ6a+Sh4R94eSnV26cvcJz9xyv8AiM4fWNOrTeNC1zXexBU/j6j/AF8/J2vzKFqw8a1hUoW7+tNs+cf4KGWpphR3ForFFxFMQTElS6VcAAnUpqypzR8ifyTlpSaTqpKrZI3ROt7mRoFxS7eiANIXku0MAr5nwTeTonQkkpwkj3Le6ozVMuB3SoTUS7EXcU3dOl4nZNt2S6QAInwVMYbX9j2D9nbVq1SB2rQ4SI7giDPic3snsWwYvMNOjtQB4a6dN0SwukKlGi6mQKJY1pAOjfxT8tERZdMNdx3bByjkOQSHtkKphFPsGPD93HXxyuJPydCk3lZtZ7dxHPnCm4tSBM9OiEtEGfU+MIbLHqtq74qYgzPnog2NYQy6jL3aoMEH5E+B/JWXDrjOY9/8qPdMc6sGg93bafGdOQke6Gd1obipS2Vh/CdVlMteyjqPiDQ4jx5KNwzhv8NcNcXteyOUTr1afJaLdYRUfQc1lQBxEAlphZ9SwqpbVh27ZE6HcH1SHyUXZvxOEp6JGNcKtqXDqtForZjL6Wgyz0dsB4L13wg5r6dRrRSYSA9jnyTqIiPora2pme2pQaSDo6NdhoSU7dVKrntmnEczMcvdSEpMrOoq/kXhbo0jYx8v+/ZEL61FVmXWN9Fy3o5dOu/UnmdESbSEdB+9k9HPb2YtxRhIo1SWzEzHToqZj1OKs/iAd77/ADWwcY4Y2oC4COviBKz+vgYqBpe8jLLdI1EkzJ2Vwmoztm2T9TpZR+Gn/wCFfwR8OPSFPuHSidraW1CYOZ0czmPsBC9/MmtOlPTwAb+pTXkt6RzljpbYHZauds0lHLzDzUt6TMwDw3K4HwJIIjzUStjbp7rGjzl31UsxUs31i93aCoWho0AblDiSPGY9EM3LTYWOMboC4QyKbgdw4j5KLmLXKTgZ7j5/F+STiDYKY/cDFfaELarIXlGw0kiIJ8l1JemMWyC1qW4r3hsu5CtBnGK/wlQWojUHdM9EPYiQURVMTKL8P4DUunhrBsRJ5AFdwrC+521UltPkB8TyOTeg8VfeB7gilc1xly0WU2MpN0l9ZxDSTzI6pMsm6RpWBqHKWvg0PDcMbb2eQ6NbM+WwH5+qrVjXZ2k7DkD0VmF729tsQCBz3JM/oqzdEh/dbAB+aWxIVvYImCJQa9blaDsPn/2p4rkgZnbckzil9SfSI5jnzlUXQZ4SqsZbvcIzBrnHqefrok8KM7dxqVRBOjRGsEyfoFX8FzGADurrgWHlhkyP31UTLaJd1aue4tAytG0Kv41gzXiHnYjbxMforbXumjSfP9EDx68a2m2NXFwn5SraRSbBdozs+6BAbpAVjw5zXDK6IPI/kgVR3fDupBPqAjItSILTA9/fqEKRcnZAvrfsqvenKdQZ/eqdNxLgWkwNCD0RO9tu1pOa4Q4CRHh0Q+lZta0En1mfQq2RbEYvZB1MgDcfNYdx3RyN0lsVHDwg7R7LbL/EyGZWjXYfSVl32k4W+jZsLjILxqdSCZJ99UK98WaMcksU0/KKXwZhVS6ueypAF2Rzu84NADYkklT7yycwluZjiC4HK4HVu+vMeIQTh6iX12MbPe7pjod/RXZ3DQbnlx7jqeXQDtGVJyuB1g6DTzWudJ9zArop1SZM8vmrfgQYcPuGjvHNmmIIJYAR5aFBLy0YMhgiSA4FwnbXQct0S4dpP/hbot+EESJ84Ssj5RGY9SI3A15QY2q2syiTmBD6oqOIEbCmzfbc9UT4iNN1LO0ktA0LLfs2kTHxOklVfh/D61Y1OxpufBGbKJiZiT6Kx3NCp/DspOovDmB4lz2AS52bUbkDpshyRXKw4N1SRX7K/wAneyvIO3ejX0Xky+QMrmtkZuYiTpsF5Fxiyrkjrkl4lPRKSQmWLobLdD5J3h7DGuY6vUBNNhgAT33RMeQH1TbGFzg3bMQJPKTE+SvWOWtFtq23omP4cltQbFxn+7466eGiGbfGkNwSjGalJWUO/vnVnS7YaNA0a0DYDoFo/A+EFloX1pYytB1mXgNGQjwBkz4rNrykabtRIOoJ/NaBjvE3/j2rGEHsqbWPAInMAA7T0j0QtJLQ/LNz2XbC71prCm45WgDTplEiSecD5KZjlSm4B1ODDd9NTzWP2nELy7WR138W7x4kq04Hjga3I8Zmnr47oWIcaIla4eXPl2g2jz6T0Sb2oGUwTOYzA8OpRC+uaI1YN+W6Hdj2zoLhJ6/RCQJ8JXj+WU9Wu5+IlaHh5zbgDydPylZhZWNei+cunKNo8xyRlnF9VrgwACNydYA8VRGaDdWTYzZiPzQqrh+Z2YnQae6E0OJnES8T4zyR3DMVpO5xI2Ku0VTBdBxIyn4mfPVH7avIaBuoGK4af7lMz5fvVRrHFMoIeNeo0I8lLovuH7mXlzWHUsj1VX7BzXCnrM6yiNnijWGdXT0XrnEmPJdlgnmhbsKKdj9XIBldMqlfabgde5oNbTHdZL/Mq0ULrXXvR13RTGKRdTADYBYS4DQgefqpCW7QUoV3Pl3BqgbWbmLgNQcujtQRGqsFa6YWx/Ucf9T9AOUCNk9iWB21Os4uuHTmOgaPn7psVLUE6VHeJ0HyC0PJb1ZnWKu4PvarDGSmGf8AIun3Vh4MdNC8b/8Am0+xKDvvKY2pN/5SfqimDPqVy5tFjW5WFzjOUZR1jdDOTcewUIJPuAsGpEGoCCPhiR5onVaA1R7G7dUfUDoEBo0Hmn6mkpc+9sdBKtAe6HeXU9eMXUaloGS2RrOppEyQnnLtu2mQCNzyPgpHYN6fMoZZUn2NkfpzmrUkO4DhvbVw0mGAgvO2khoAPUkgepVm4yt2Cu91E93MWuHRw3HkRr7qtUe7IaXNmJg7xqE4DJJzkk7zBlC8yYf8LyLs0cq24qNyn0PQoW1js75OXUAxqTHTz0RfMZ0j6So+I2+Yte2ZGh56clI5F2sF9Jmg9x0NOqRLYl066A+UH3RnD8MfUaCMx8CmMIsZdOo333Ogkqw2tZzHd0FonSeQRXZkyqnRPscDcacENmdPXkm8RwOrRIJEeOql2t8+dfQI9Y3LnjK+CB15c1QqwRhlOo1wEk89SrDQwa0qkOc0Md96NJP5JhrAHwDy58hyU6jSDR3tR05+YULGcR4aYdKbso05clH/AJA9pIaZAG/splC5qtMA93kT08iplC9c5whvtz9FWibA7LhzO7JKbdQcSTHurcaTGjM5vmVCcBU7tMnmTPJSiWAZIEaAbd1oE+u64+3kZBpIknoPPqizLQNnN16r105uUlojQyEEloZjdyRQoLbprWvdlL2DfbUTIHuthp0M2aeYAHgIWRYQS+9pNPwuqjQx1lbUxuvig6ON2zo/WpcfTj5o+ePtm4YFpfU6lJpbRr96AO62oDDwOkjK6PNVmjZGNSB5lfUePYPTuqLqNVoc120/ddycOhC+dMQseyqvpOaA9ji0gjpz/P1WzLl9OtHL6bp/XvewFc2RnQg+Stf2ZWjXV6zXgguouy+Y3+RQ5mnRWHgivF5THJwc33aY+YWeXUOSqjW+h4LlfYpmF0SytXDhAkCfKdPmpdVkDwTjwRcXAdv2hPySquoQznsmPBcbQMfUYdyfQLyjXLYK6mJgOGwbRZJ0HrO0oraNcXMYDEuaOR3MIRZ1Yd4HRaDwtgbMwqVpkDOxm0c2ud9QE+aXkRzlGVxdE+tZ2rqYbTYJILS4uM5wdCZOkoGzDcjoc2I3Gqs7MBZWbnpP7N/3mn4SeoHIq0YJhgqU8ldgc5phruceaTxQXqy72zPLrCaEAsa4Hn3nfQlA7omk6JkdD+oWkcU4YynIYYI3a4QT5ciqBi9MGCdMp1jeEDS8j8PUZE9SYqz7YFrmtGokZSJA8QUXF4/TtWO20MEeRg7pVnSDmtykQRI9oIlWC24Zp3NJoPcIB1DnN1G2gQ8P5dDf9XGessb/ALkaxrMeRBGnLmEaaCDMgT89IhV654cqshtMtc9u5c4gnoQ8D6hS7bFatICnc05HUEZh6jRyrm4+4B9NDJvC7/R9w5VbzBB0jT3T9vVmBzPyUG0rNcM1KC35j/cnqdLXQpl32MkouLpk/sjOvuptu0N7zTqhrGOG5RCzpkkAqwGTH3UsMn5c17Dy1jXGSXHYJdZg2/fquuphsHQlWQYbbnvPdJHRDK4NRpa0byI2PRWCkSecINjVBwIeHZCDoQYB6fvzQT7DsPvRV8MAZfUXGNHOGm0wR+nstatdtd1jmAA1rtpPdyvLo358lsJqAQPCUHQ6T/Ju+tr74LzxJCB8W8PtureqzK3tC2WOgSHt1br8kUZXk76dE+2p4LfqSpnEi3B2j5cuMzHFpEOaSHNIgggwQVN4ZxEMuqLnQIeOfXQfVaZ9qn2Ym+cLi0LKdxtUDiWtqjkSQNHjaeY8lg+K4Hd2VcU61J7KjSHAbhwB0LXNkOGnJZ10q+Toy+o8lXEs/FP9K9q5tMxnXx/7Q/8Ajmc3BG/tXtDVrdrSGaWguy6gaDf5rOTbP3yu9lI4YzV2CurljVUG72u0nQheVeXk9YUkJl1bbuibRpnM0RqSPXVbuys1jKYrgtflAzACQOhncLGbExVpuAkte0gdSCDstps7upetb2tFjI5yZ/8Akfmlydjc2Lg6J9rbmP6bmO8sskeSsOC1HEFlRmUjUOA0ScOwunlGZrTlAExCM06IaNBA8EKTM7kZtxrUzvcx+zOu+oWeX7xq3qCBrr4QVsPHOHh1PMGy4HXrH5rG8RptFUCY1MTyMfqgfcdjYbwKn/Sp+MyfLRXe1o6DJuOU+G4VT4QeHNLHAb6R4q00qLmkOYdQoDPuxqpTeDLp8U++2DmgPpZ2eIMA9QeRUh1Z7hq3TryUx904synYKFJtdimPwKrSqmravMc6bz8mu/XqrDgGJ0qocx4NOs34mO0M9Y5hT204MR01UXFsCNeOzLWVR8LyDuNtQQfmgca2jR6yyLjl/fyFHWojQpZGUiDr+9FVnYvVtAG37cpBgVKcuY7XQmB3T5qyWN9TyZwc07eqJSXkXPBKO1tfI+2tmMnRTKTM22kdVDFcDSNxp681Oo6NOisUKpCD9FFxe2DgBvO/UKVRBmfDReeYM89z5KNWqCi3GVozIUzZ3OmsE+260BmMtdDiO8WjToPyWf8AEziLhzy0wI/5Zf8AELmBXla4Ln6NbOpOjW9BP3jCxYpODaXyd7rcXq44ZH8bZqFDEJEgADm46D3Sm4qToxpf4xDffmqzb4tTbpUDngfCdh/8fqpdHiqdGNA/flst0Z/LOBLGr0izWVeoT3w0eAJn5pWL4XTuaZp1BIOxG7T+Jp5FQsPxftfgYXDmRGUeGYxPojFJ5jUQtEGpIzzjKL3o+duNeF7qxMVcrqL35G1GgxDubhENcSdpQC7phxynYwPcxK+pa1JlVhY9oe06FrhIPmCsl+0D7N+yabizksaZfS3LRIJcwzJA5jkhePjtDFk5KmZPe8IPpnWo0iN9VxWLHXZvUBeUU20C0kAMMflIIEunTr0geK2jhqj2NBgf8R1PVznbqh/Z1hbBVe+sR3Jyg9dNYV1v8YbQaazoLvhpMHOenieaUa8zubLRTvn9o1sCN3dGt6nqeiLPuhIG07TufRUrha8qOuG0qsF7mdq+J0J2b6BT+NMTFCtSLjDYJKtPQhq3RYbxtMDvDNPI6yfJCKNlQJk0KWh0HZsMe43Q7h/iOlVzVK5LCf7bSDIb1PiUXtsToD4ahPMiFLRfFoYr4RZveHBoov6saGB3mAIKeOAvH9uo13np89Qnm4ox7gGNn0/yhfEOP1G5KNEt7Sr8Jbrlbzfp00jxVOSSthY8UskuMRmnSq0ahFQDUnoQQvB0Tvofz09EawTDadBsEZqh+JztXEnXUlGHBvMN9QFFGwclRdLf6lTZUGcF37KJW1xvA2Gnjr9VF4jxW1tj3mNzkTAMQPFUvEeJ3ZC9pLGmcvNx9eSFtJhRg2WTiTEqIYW1ntaCIcDrIPIiNVn1HEzSf/49YVKBMgTJY7TumdQDG6Htwy7vO9lLKfNzpE+MblTrrhyjb0yAO2q1GlocdmyB3xG3mkzcWdPp8axre/0NEwyuKrQ+QB3WgE89ICsdGkSImY+izPAeDi11Kv27qj2GSw/C6NgD7LQMKu3Oa4EZTsQeUIoSXYy9Tip3DsO0nnMZBmdvBO3DyJ5TInlqnKJzNl2hCYxL+w4mdDJjwTKMllS4xvWMtnaZjHMCJ2AHM8kD4bv81szYNGwGgUvivBql5RpmiSHB5aWvJaMsfF10Kn8McEijTY2s/tC3k3RupmOpQcfJtUpPHx8ES0a6vIpgkzy2HmrNhPDBJHbECmNRTbu53Wq4fEOjdkasqDWNysaGjoBCIMKZCC8mecnHsOW9IMGVoAA5DRN4peijRqVT9xpKdaql9qlWobLsaQJqVqjGADfLOZxPQQ3fxT7pGeEec0n8jGFcXVbp5yENa0xIH5lWu1vXR34d1VT4UwdlvSa3QO5+JR8PgFZceSV22as+OHZIzb7T8FZb1GvZT/p1gS3L91wkubv6ritf2hWjq1iQBJpubU8QBId8ivKsmXi9I2dF0EM2PlKW7oyXBaoY41KjiANT9fVHcBqfxVZ1zV0oW4JaDtI19Tp9FSKlQvcGjXUAeatuO3bbazp2rPif3n8jA118z9E055Zfs0uTWvLiu7n8gSSB6ABBOLOITeXRA/ttOVniJ1PqVYvsitM1pXIMOe5zQendgfMql4TYGlcPZWGU0iQ6eUKvBFXIt9ei1tEdwnQRupeDvYIBLQTGmkqm49xWXN7OkS2mN3T3nfoEBt8YDTLXGUDfwNjjtbZtOOY5StKIGZrXOMTuQN3O9vmQqXwxxLRdcuuH9YYD91jYDR5zJ9AqDjWKPqiXkmdBJ2A1TuHMysHuVUnqzRihxg18/wBjWLzjqkaoLA4iOemqi8V8d5aQNLRx18oWevqlDsXqS3zIH5qlNt0A+nihdfFKt1Wz1nkkmT/geyNUcTpiqwVQcgGnh4kKq2NfI6R0Vo4epUqrqgq7OAAJ5eIPJSehkI7tl+w7GKRALHtLDpI5eY5IfjvDzw3tLQ52EyaXNvOWHmP9KqhwWrRqEUnBzHcz9CFZsBvqtIQTPuk8R7Te0MYNxHkcGPlpmNQRB8Ry1V8tr1paC4xIVdrltZwe9jC4bHKJ9+akMKKMGipQUkHP5m4aCCPEJh1Z5EE93mExS2UhpThSxRj4F0KWxU6kUxTqArzbkKIjTYRpFTKRQdl0EP4q4obaW7nAjtHaMH1d5BMUkjNPDKTpB/EcZp0RqQT9PNB61+KsPzA9I5BZZinE1OpSd+Ij4iSTPVP8Hi5qNgd2mf8A2PmBt8I5rNPLOX4Ohj6GGONt7NAv7yIy6k7DmTy/fijlkwhgLxBPLeFWMLqU6LwD36kf3HGTM8vwhHqVR1QwNuZ6fqqxvf6mfqIOklpfI7XuplsTOnvovLj6bWbS4/v2XkTfyLxrX2nzxhLw2oHu2br+iYxC+dWqF7ue3gBoAorqvJdAJ5LT+TNGLl2RauFeNKlkxzGta4Ezr1KE8R8V1bt+eoRMQABAA+p9UMdSJHRNiw6u+Sq4+WPj0md9okY1C90SibGtaOQUenY5diVyrYk8/clRyi/I2PQ51toReXjTEHaVLGIiNCNtlC/lHiuuwfoVH6T1YxYeq/l/qSP5uJ1Td3ehwGvNQn4U8cgVNseHatZrjSpPcWxmDQTE7GBrCtQx90zNP117o0Jt6gKLYdWe09318vFAHYfUpkhzXNO2oI+qI4dcVWOAgHUBDkxp9mHizPs0aTbHuNJ5gFOteBqq/wDzAgBMOxByzWdePTtlsbdgJYxEDdVBl07mV0VypyGLpvkuVPG2jmlux1vUKi1b9rd3AeZQ6vxBSHMu8v1RLk+yAljww90kjRHcSAbFR6vFPQLMq/Ex+433KGXGMVn/AHoHhomxw5H30ZcnWdLDtb/Bpl/xq5oOoHqglRrroGtWrN02buYHgqA8k7klS7e/e0Zdwjl07S0zPD6hCUqlGl+5fcErWQPeZ3hqC4yNPBTanGmUlo1A+Hy6Qs+oGq7ZhKmMtLgaimPcJMsKvb/qbYZYz2ov9mW+3xR9aq178tNgIMTDnDYgT1Wn08ZYGNDRlHSQfaDqVhTKFw8y9seJ6Kz4Jf1KE5chd+Igkx0A2HokyXHsxr6Z50nT/wC9F8v+JuyOVzHguaSM255bcvVeVKvb99V2ao7Mf3sF5KcmbcPQY4x+5bKQxoGwhLSWpQK1tmeKS7CgEpJCWEAxHgEqFwJSoJHQugLi6hYSPBTMLvTRqNqNAJE6GQCCCIMa+PmAoq8pZJQUlTLVg2IXVxnDH9t+JgY0+WYO+oUziG5qMpxVbQD6ndyZAX02jUkHZk6LNXX9S3uBVoVHU3j7zTr5HqPApGI4lcXNQvq1H1HO3J9thotax2k7PORSx5mlG6DlW7YN3D3USpjNMbS75IZQwp53081Oo4S3mSfJLccUe7s6sZdXk9sa/IzVx5x+FoHzUSpeV6nN3p/hHaVlTGzR6qUwRsIVevCPtiF/D8+T/cyfsVmlhFV2p08yp9Dh4fed7I0ClBBLqZvtofj+k9PHbVv9SHQwekPuz5pw4TSP3ApYclNKS8k/k2LpcKVcV+xB/k9L8ATtPDmN2YPZTAV5T1JeWEunxRdqK/YY7KF1qfSChGUkLZVTrXDooy6FRdkuAvKKHLqhLK0F4LgXQtZykLCUElqUELCR0JQSV1UGKzJJqrhTrFNEtjRe47CPNcNBx3d7KQvKuVdienfdjFOwYOUnxUpjQNhC4EpC5N9xkMcIe1CmpQSQlIR6FBKCQF1UXY4lBNhdCoux1eSQlclC7OgrockrqhLOhy6kheChBUry4V1Qh6V5eC6oQ//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42701"/>
            <a:ext cx="5760640" cy="3954016"/>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6019"/>
          <a:stretch/>
        </p:blipFill>
        <p:spPr>
          <a:xfrm>
            <a:off x="3855873" y="3163905"/>
            <a:ext cx="5200129" cy="3649043"/>
          </a:xfrm>
          <a:prstGeom prst="rect">
            <a:avLst/>
          </a:prstGeom>
        </p:spPr>
      </p:pic>
    </p:spTree>
    <p:extLst>
      <p:ext uri="{BB962C8B-B14F-4D97-AF65-F5344CB8AC3E}">
        <p14:creationId xmlns:p14="http://schemas.microsoft.com/office/powerpoint/2010/main" val="2813645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2" y="4365104"/>
            <a:ext cx="5484450" cy="2376264"/>
          </a:xfrm>
        </p:spPr>
        <p:txBody>
          <a:bodyPr>
            <a:normAutofit/>
          </a:bodyPr>
          <a:lstStyle/>
          <a:p>
            <a:r>
              <a:rPr lang="fi-FI" sz="2000" dirty="0" err="1" smtClean="0"/>
              <a:t>Finnish</a:t>
            </a:r>
            <a:r>
              <a:rPr lang="fi-FI" sz="2000" dirty="0" smtClean="0"/>
              <a:t> </a:t>
            </a:r>
            <a:r>
              <a:rPr lang="fi-FI" sz="2000" dirty="0" err="1" smtClean="0"/>
              <a:t>Christmas</a:t>
            </a:r>
            <a:r>
              <a:rPr lang="fi-FI" sz="2000" dirty="0" smtClean="0"/>
              <a:t> tree is a real spruce. </a:t>
            </a:r>
            <a:r>
              <a:rPr lang="fi-FI" sz="2000" dirty="0" err="1" smtClean="0"/>
              <a:t>Families</a:t>
            </a:r>
            <a:r>
              <a:rPr lang="fi-FI" sz="2000" dirty="0" smtClean="0"/>
              <a:t> </a:t>
            </a:r>
            <a:r>
              <a:rPr lang="fi-FI" sz="2000" dirty="0" err="1" smtClean="0"/>
              <a:t>decorate</a:t>
            </a:r>
            <a:r>
              <a:rPr lang="fi-FI" sz="2000" dirty="0" smtClean="0"/>
              <a:t> Christmas tree together before Christmas Eve. Santa comes and give the present to </a:t>
            </a:r>
            <a:r>
              <a:rPr lang="fi-FI" sz="2000" dirty="0" err="1" smtClean="0"/>
              <a:t>children</a:t>
            </a:r>
            <a:r>
              <a:rPr lang="fi-FI" sz="2000" dirty="0" smtClean="0"/>
              <a:t>, usually </a:t>
            </a:r>
            <a:r>
              <a:rPr lang="fi-FI" sz="2000" dirty="0" err="1" smtClean="0"/>
              <a:t>they</a:t>
            </a:r>
            <a:r>
              <a:rPr lang="fi-FI" sz="2000" dirty="0" smtClean="0"/>
              <a:t> </a:t>
            </a:r>
            <a:r>
              <a:rPr lang="fi-FI" sz="2000" dirty="0" err="1" smtClean="0"/>
              <a:t>sing</a:t>
            </a:r>
            <a:r>
              <a:rPr lang="fi-FI" sz="2000" dirty="0" smtClean="0"/>
              <a:t>  Santa a Christmas song.</a:t>
            </a:r>
            <a:endParaRPr lang="fi-FI"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6905" y="118858"/>
            <a:ext cx="3360373" cy="6336704"/>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62" y="116632"/>
            <a:ext cx="5544616" cy="4158462"/>
          </a:xfrm>
          <a:prstGeom prst="rect">
            <a:avLst/>
          </a:prstGeom>
        </p:spPr>
      </p:pic>
    </p:spTree>
    <p:extLst>
      <p:ext uri="{BB962C8B-B14F-4D97-AF65-F5344CB8AC3E}">
        <p14:creationId xmlns:p14="http://schemas.microsoft.com/office/powerpoint/2010/main" val="261057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941168"/>
            <a:ext cx="8229600" cy="1143000"/>
          </a:xfrm>
        </p:spPr>
        <p:txBody>
          <a:bodyPr>
            <a:normAutofit fontScale="90000"/>
          </a:bodyPr>
          <a:lstStyle/>
          <a:p>
            <a:r>
              <a:rPr lang="fi-FI" sz="2000" dirty="0" smtClean="0"/>
              <a:t>Christmas church is in </a:t>
            </a:r>
            <a:r>
              <a:rPr lang="fi-FI" sz="2000" dirty="0" err="1" smtClean="0"/>
              <a:t>Christmas</a:t>
            </a:r>
            <a:r>
              <a:rPr lang="fi-FI" sz="2000" dirty="0" smtClean="0"/>
              <a:t> </a:t>
            </a:r>
            <a:r>
              <a:rPr lang="fi-FI" sz="2000" dirty="0" err="1" smtClean="0"/>
              <a:t>Eve</a:t>
            </a:r>
            <a:r>
              <a:rPr lang="fi-FI" sz="2000" dirty="0" smtClean="0"/>
              <a:t>. People come to hear </a:t>
            </a:r>
            <a:r>
              <a:rPr lang="fi-FI" sz="2000" dirty="0" err="1" smtClean="0"/>
              <a:t>Christmas</a:t>
            </a:r>
            <a:r>
              <a:rPr lang="fi-FI" sz="2000" dirty="0" smtClean="0"/>
              <a:t> gospel, </a:t>
            </a:r>
            <a:r>
              <a:rPr lang="fi-FI" sz="2000" dirty="0"/>
              <a:t>w</a:t>
            </a:r>
            <a:r>
              <a:rPr lang="fi-FI" sz="2000" dirty="0" smtClean="0"/>
              <a:t>hich </a:t>
            </a:r>
            <a:r>
              <a:rPr lang="en-US" sz="2000" dirty="0" smtClean="0"/>
              <a:t>describes the birth of Jesus, the angels´ announcement to the shepherds of Christ's birth. Church ceremony is held at night between Christmas </a:t>
            </a:r>
            <a:r>
              <a:rPr lang="en-US" sz="2000" dirty="0"/>
              <a:t>E</a:t>
            </a:r>
            <a:r>
              <a:rPr lang="en-US" sz="2000" dirty="0" smtClean="0"/>
              <a:t>ve and Christmas Day.</a:t>
            </a:r>
            <a:endParaRPr lang="fi-FI"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88639"/>
            <a:ext cx="6624736" cy="4421403"/>
          </a:xfrm>
        </p:spPr>
      </p:pic>
    </p:spTree>
    <p:extLst>
      <p:ext uri="{BB962C8B-B14F-4D97-AF65-F5344CB8AC3E}">
        <p14:creationId xmlns:p14="http://schemas.microsoft.com/office/powerpoint/2010/main" val="2455847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2240" y="188640"/>
            <a:ext cx="2304256" cy="6480720"/>
          </a:xfrm>
        </p:spPr>
        <p:txBody>
          <a:bodyPr>
            <a:normAutofit/>
          </a:bodyPr>
          <a:lstStyle/>
          <a:p>
            <a:r>
              <a:rPr lang="fi-FI" sz="2000" dirty="0" smtClean="0"/>
              <a:t>Christmas sauna is a </a:t>
            </a:r>
            <a:r>
              <a:rPr lang="fi-FI" sz="2000" dirty="0" err="1"/>
              <a:t>f</a:t>
            </a:r>
            <a:r>
              <a:rPr lang="fi-FI" sz="2000" dirty="0" err="1" smtClean="0"/>
              <a:t>innish</a:t>
            </a:r>
            <a:r>
              <a:rPr lang="fi-FI" sz="2000" dirty="0" smtClean="0"/>
              <a:t> </a:t>
            </a:r>
            <a:r>
              <a:rPr lang="fi-FI" sz="2000" dirty="0" smtClean="0"/>
              <a:t>tradition on </a:t>
            </a:r>
            <a:r>
              <a:rPr lang="fi-FI" sz="2000" dirty="0" err="1" smtClean="0"/>
              <a:t>Christmas</a:t>
            </a:r>
            <a:r>
              <a:rPr lang="fi-FI" sz="2000" dirty="0" smtClean="0"/>
              <a:t> Eve.</a:t>
            </a:r>
            <a:r>
              <a:rPr lang="en-US" sz="2000" dirty="0" smtClean="0"/>
              <a:t> It is an old </a:t>
            </a:r>
            <a:r>
              <a:rPr lang="en-US" sz="2000" dirty="0" err="1" smtClean="0"/>
              <a:t>finnish</a:t>
            </a:r>
            <a:r>
              <a:rPr lang="en-US" sz="2000" dirty="0" smtClean="0"/>
              <a:t> </a:t>
            </a:r>
            <a:r>
              <a:rPr lang="en-US" sz="2000" dirty="0" smtClean="0"/>
              <a:t>Christmas tradition, which is prepared for the devotion and care. </a:t>
            </a:r>
            <a:endParaRPr lang="fi-FI"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332656"/>
            <a:ext cx="6336704" cy="5904656"/>
          </a:xfrm>
        </p:spPr>
      </p:pic>
    </p:spTree>
    <p:extLst>
      <p:ext uri="{BB962C8B-B14F-4D97-AF65-F5344CB8AC3E}">
        <p14:creationId xmlns:p14="http://schemas.microsoft.com/office/powerpoint/2010/main" val="877232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6689819" y="-8878"/>
            <a:ext cx="2448272" cy="6336704"/>
          </a:xfrm>
        </p:spPr>
        <p:txBody>
          <a:bodyPr>
            <a:normAutofit/>
          </a:bodyPr>
          <a:lstStyle/>
          <a:p>
            <a:r>
              <a:rPr lang="en-US" sz="2000" dirty="0" smtClean="0"/>
              <a:t>Christmas cards are sent at Christmas. Many children send Christmas cards to Santa Claus. In 2010 Santa Claus received about 600 000 letters from around the world</a:t>
            </a:r>
            <a:endParaRPr lang="fi-FI"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620688"/>
            <a:ext cx="6624735" cy="4968552"/>
          </a:xfrm>
        </p:spPr>
      </p:pic>
    </p:spTree>
    <p:extLst>
      <p:ext uri="{BB962C8B-B14F-4D97-AF65-F5344CB8AC3E}">
        <p14:creationId xmlns:p14="http://schemas.microsoft.com/office/powerpoint/2010/main" val="301974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860032" y="332656"/>
            <a:ext cx="4176464" cy="6192688"/>
          </a:xfrm>
        </p:spPr>
        <p:txBody>
          <a:bodyPr>
            <a:normAutofit/>
          </a:bodyPr>
          <a:lstStyle/>
          <a:p>
            <a:r>
              <a:rPr lang="en-US" sz="2000" dirty="0"/>
              <a:t>C</a:t>
            </a:r>
            <a:r>
              <a:rPr lang="en-US" sz="2000" dirty="0" smtClean="0"/>
              <a:t>arol Singers </a:t>
            </a:r>
            <a:r>
              <a:rPr lang="en-US" sz="2000" dirty="0"/>
              <a:t> </a:t>
            </a:r>
            <a:r>
              <a:rPr lang="en-US" sz="2000" dirty="0" smtClean="0"/>
              <a:t>called  </a:t>
            </a:r>
            <a:r>
              <a:rPr lang="en-US" sz="2000" dirty="0"/>
              <a:t>S</a:t>
            </a:r>
            <a:r>
              <a:rPr lang="en-US" sz="2000" dirty="0" smtClean="0"/>
              <a:t>tar </a:t>
            </a:r>
            <a:r>
              <a:rPr lang="en-US" sz="2000" dirty="0"/>
              <a:t>B</a:t>
            </a:r>
            <a:r>
              <a:rPr lang="en-US" sz="2000" dirty="0" smtClean="0"/>
              <a:t>oys is a centuries old </a:t>
            </a:r>
            <a:r>
              <a:rPr lang="en-US" sz="2000" dirty="0" err="1" smtClean="0"/>
              <a:t>finnish</a:t>
            </a:r>
            <a:r>
              <a:rPr lang="en-US" sz="2000" dirty="0" smtClean="0"/>
              <a:t> </a:t>
            </a:r>
            <a:r>
              <a:rPr lang="en-US" sz="2000" dirty="0" smtClean="0"/>
              <a:t>Christmas tradition. It´s a song play by the young boys  who went round the houses </a:t>
            </a:r>
            <a:r>
              <a:rPr lang="en-US" sz="2000" dirty="0"/>
              <a:t> </a:t>
            </a:r>
            <a:r>
              <a:rPr lang="en-US" sz="2000" dirty="0" smtClean="0"/>
              <a:t>to perform the play. The tradition is known especially in Northern Finland. In Oulu Carol Singers tradition has remained strong. </a:t>
            </a:r>
            <a:endParaRPr lang="fi-FI" sz="2000"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250" b="2468"/>
          <a:stretch/>
        </p:blipFill>
        <p:spPr>
          <a:xfrm>
            <a:off x="49309" y="101080"/>
            <a:ext cx="4598952" cy="324580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429000"/>
            <a:ext cx="4540756" cy="3405567"/>
          </a:xfrm>
          <a:prstGeom prst="rect">
            <a:avLst/>
          </a:prstGeom>
        </p:spPr>
      </p:pic>
    </p:spTree>
    <p:extLst>
      <p:ext uri="{BB962C8B-B14F-4D97-AF65-F5344CB8AC3E}">
        <p14:creationId xmlns:p14="http://schemas.microsoft.com/office/powerpoint/2010/main" val="3114117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3050</TotalTime>
  <Words>206</Words>
  <Application>Microsoft Office PowerPoint</Application>
  <PresentationFormat>Näytössä katseltava diaesitys (4:3)</PresentationFormat>
  <Paragraphs>6</Paragraphs>
  <Slides>6</Slides>
  <Notes>0</Notes>
  <HiddenSlides>0</HiddenSlides>
  <MMClips>0</MMClips>
  <ScaleCrop>false</ScaleCrop>
  <HeadingPairs>
    <vt:vector size="4" baseType="variant">
      <vt:variant>
        <vt:lpstr>Teema</vt:lpstr>
      </vt:variant>
      <vt:variant>
        <vt:i4>1</vt:i4>
      </vt:variant>
      <vt:variant>
        <vt:lpstr>Dian otsikot</vt:lpstr>
      </vt:variant>
      <vt:variant>
        <vt:i4>6</vt:i4>
      </vt:variant>
    </vt:vector>
  </HeadingPairs>
  <TitlesOfParts>
    <vt:vector size="7" baseType="lpstr">
      <vt:lpstr>Office Theme</vt:lpstr>
      <vt:lpstr>Santa Claus in finnish ’’Joulupukki’’, is a finnish figure. Santa lives in Korvatunturi better  known as North Pole.</vt:lpstr>
      <vt:lpstr>Finnish Christmas tree is a real spruce. Families decorate Christmas tree together before Christmas Eve. Santa comes and give the present to children, usually they sing  Santa a Christmas song.</vt:lpstr>
      <vt:lpstr>Christmas church is in Christmas Eve. People come to hear Christmas gospel, which describes the birth of Jesus, the angels´ announcement to the shepherds of Christ's birth. Church ceremony is held at night between Christmas Eve and Christmas Day.</vt:lpstr>
      <vt:lpstr>Christmas sauna is a finnish tradition on Christmas Eve. It is an old finnish Christmas tradition, which is prepared for the devotion and care. </vt:lpstr>
      <vt:lpstr>Christmas cards are sent at Christmas. Many children send Christmas cards to Santa Claus. In 2010 Santa Claus received about 600 000 letters from around the world</vt:lpstr>
      <vt:lpstr>Carol Singers  called  Star Boys is a centuries old finnish Christmas tradition. It´s a song play by the young boys  who went round the houses  to perform the play. The tradition is known especially in Northern Finland. In Oulu Carol Singers tradition has remained strong. </vt:lpstr>
    </vt:vector>
  </TitlesOfParts>
  <Company>Nokia Oyj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Salla</dc:creator>
  <cp:lastModifiedBy>Laitinen Pekka</cp:lastModifiedBy>
  <cp:revision>14</cp:revision>
  <dcterms:created xsi:type="dcterms:W3CDTF">2013-12-13T18:09:09Z</dcterms:created>
  <dcterms:modified xsi:type="dcterms:W3CDTF">2013-12-17T08:01:55Z</dcterms:modified>
</cp:coreProperties>
</file>