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3" r:id="rId7"/>
    <p:sldId id="264" r:id="rId8"/>
    <p:sldId id="262" r:id="rId9"/>
    <p:sldId id="261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62D"/>
    <a:srgbClr val="FFA54B"/>
    <a:srgbClr val="FFAD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92" autoAdjust="0"/>
    <p:restoredTop sz="94660"/>
  </p:normalViewPr>
  <p:slideViewPr>
    <p:cSldViewPr>
      <p:cViewPr varScale="1">
        <p:scale>
          <a:sx n="74" d="100"/>
          <a:sy n="74" d="100"/>
        </p:scale>
        <p:origin x="-9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7FD1-6267-464E-9D81-D807BAA08C10}" type="datetimeFigureOut">
              <a:rPr lang="en-GB" smtClean="0"/>
              <a:t>17/12/2013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DADB4-6C9E-439D-8C2E-62D9BB6F46E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7FD1-6267-464E-9D81-D807BAA08C10}" type="datetimeFigureOut">
              <a:rPr lang="en-GB" smtClean="0"/>
              <a:t>17/12/2013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DADB4-6C9E-439D-8C2E-62D9BB6F46E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7FD1-6267-464E-9D81-D807BAA08C10}" type="datetimeFigureOut">
              <a:rPr lang="en-GB" smtClean="0"/>
              <a:t>17/12/2013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DADB4-6C9E-439D-8C2E-62D9BB6F46E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7FD1-6267-464E-9D81-D807BAA08C10}" type="datetimeFigureOut">
              <a:rPr lang="en-GB" smtClean="0"/>
              <a:t>17/12/2013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DADB4-6C9E-439D-8C2E-62D9BB6F46E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7FD1-6267-464E-9D81-D807BAA08C10}" type="datetimeFigureOut">
              <a:rPr lang="en-GB" smtClean="0"/>
              <a:t>17/12/2013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DADB4-6C9E-439D-8C2E-62D9BB6F46E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7FD1-6267-464E-9D81-D807BAA08C10}" type="datetimeFigureOut">
              <a:rPr lang="en-GB" smtClean="0"/>
              <a:t>17/12/2013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DADB4-6C9E-439D-8C2E-62D9BB6F46E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7FD1-6267-464E-9D81-D807BAA08C10}" type="datetimeFigureOut">
              <a:rPr lang="en-GB" smtClean="0"/>
              <a:t>17/12/2013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DADB4-6C9E-439D-8C2E-62D9BB6F46E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7FD1-6267-464E-9D81-D807BAA08C10}" type="datetimeFigureOut">
              <a:rPr lang="en-GB" smtClean="0"/>
              <a:t>17/12/2013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DADB4-6C9E-439D-8C2E-62D9BB6F46E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7FD1-6267-464E-9D81-D807BAA08C10}" type="datetimeFigureOut">
              <a:rPr lang="en-GB" smtClean="0"/>
              <a:t>17/12/2013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DADB4-6C9E-439D-8C2E-62D9BB6F46E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7FD1-6267-464E-9D81-D807BAA08C10}" type="datetimeFigureOut">
              <a:rPr lang="en-GB" smtClean="0"/>
              <a:t>17/12/2013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DADB4-6C9E-439D-8C2E-62D9BB6F46E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7FD1-6267-464E-9D81-D807BAA08C10}" type="datetimeFigureOut">
              <a:rPr lang="en-GB" smtClean="0"/>
              <a:t>17/12/2013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DADB4-6C9E-439D-8C2E-62D9BB6F46E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62D">
            <a:alpha val="6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47FD1-6267-464E-9D81-D807BAA08C10}" type="datetimeFigureOut">
              <a:rPr lang="en-GB" smtClean="0"/>
              <a:t>17/12/2013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DADB4-6C9E-439D-8C2E-62D9BB6F46E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2060848"/>
            <a:ext cx="7772400" cy="1470025"/>
          </a:xfrm>
        </p:spPr>
        <p:txBody>
          <a:bodyPr>
            <a:noAutofit/>
          </a:bodyPr>
          <a:lstStyle/>
          <a:p>
            <a:r>
              <a:rPr lang="fi-FI" sz="4800" dirty="0" err="1" smtClean="0">
                <a:latin typeface="Baskerville Old Face" pitchFamily="18" charset="0"/>
                <a:cs typeface="Aparajita" pitchFamily="34" charset="0"/>
              </a:rPr>
              <a:t>Traditional</a:t>
            </a:r>
            <a:r>
              <a:rPr lang="fi-FI" sz="4800" dirty="0" smtClean="0">
                <a:latin typeface="Baskerville Old Face" pitchFamily="18" charset="0"/>
                <a:cs typeface="Aparajita" pitchFamily="34" charset="0"/>
              </a:rPr>
              <a:t> </a:t>
            </a:r>
            <a:r>
              <a:rPr lang="fi-FI" sz="4800" dirty="0" err="1" smtClean="0">
                <a:latin typeface="Baskerville Old Face" pitchFamily="18" charset="0"/>
                <a:cs typeface="Aparajita" pitchFamily="34" charset="0"/>
              </a:rPr>
              <a:t>Finnish</a:t>
            </a:r>
            <a:r>
              <a:rPr lang="fi-FI" sz="4800" dirty="0">
                <a:latin typeface="Baskerville Old Face" pitchFamily="18" charset="0"/>
                <a:cs typeface="Aparajita" pitchFamily="34" charset="0"/>
              </a:rPr>
              <a:t> </a:t>
            </a:r>
            <a:r>
              <a:rPr lang="fi-FI" sz="4800" dirty="0" err="1" smtClean="0">
                <a:latin typeface="Baskerville Old Face" pitchFamily="18" charset="0"/>
                <a:cs typeface="Aparajita" pitchFamily="34" charset="0"/>
              </a:rPr>
              <a:t>Christmas</a:t>
            </a:r>
            <a:r>
              <a:rPr lang="fi-FI" sz="4800" dirty="0" smtClean="0">
                <a:latin typeface="Baskerville Old Face" pitchFamily="18" charset="0"/>
                <a:cs typeface="Aparajita" pitchFamily="34" charset="0"/>
              </a:rPr>
              <a:t> Food</a:t>
            </a:r>
            <a:endParaRPr lang="en-GB" sz="4800" dirty="0">
              <a:latin typeface="Baskerville Old Face" pitchFamily="18" charset="0"/>
              <a:cs typeface="Aparajita" pitchFamily="34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Made </a:t>
            </a:r>
            <a:r>
              <a:rPr lang="fi-FI" dirty="0" err="1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by</a:t>
            </a:r>
            <a:r>
              <a:rPr lang="fi-FI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: Ilona, Oona, Netta, Anna</a:t>
            </a:r>
            <a:endParaRPr lang="en-GB" dirty="0">
              <a:solidFill>
                <a:schemeClr val="tx1"/>
              </a:solidFill>
              <a:latin typeface="Aparajita" pitchFamily="34" charset="0"/>
              <a:cs typeface="Aparajita" pitchFamily="34" charset="0"/>
            </a:endParaRPr>
          </a:p>
        </p:txBody>
      </p:sp>
      <p:pic>
        <p:nvPicPr>
          <p:cNvPr id="1028" name="Picture 4" descr="C:\Users\Ilonan\AppData\Local\Microsoft\Windows\Temporary Internet Files\Content.IE5\QSWKF0SO\MC900436347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3760" y="-171400"/>
            <a:ext cx="2160240" cy="2160240"/>
          </a:xfrm>
          <a:prstGeom prst="rect">
            <a:avLst/>
          </a:prstGeom>
          <a:noFill/>
        </p:spPr>
      </p:pic>
      <p:pic>
        <p:nvPicPr>
          <p:cNvPr id="1029" name="Picture 5" descr="C:\Users\Ilonan\AppData\Local\Microsoft\Windows\Temporary Internet Files\Content.IE5\QSWKF0SO\MC900436347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988840" cy="198884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>
                <a:latin typeface="Baskerville Old Face" panose="02020602080505020303" pitchFamily="18" charset="0"/>
              </a:rPr>
              <a:t>Chocolate</a:t>
            </a:r>
            <a:r>
              <a:rPr lang="fi-FI" dirty="0" smtClean="0">
                <a:latin typeface="Baskerville Old Face" panose="02020602080505020303" pitchFamily="18" charset="0"/>
              </a:rPr>
              <a:t> </a:t>
            </a:r>
            <a:r>
              <a:rPr lang="fi-FI" dirty="0" err="1" smtClean="0">
                <a:latin typeface="Baskerville Old Face" panose="02020602080505020303" pitchFamily="18" charset="0"/>
              </a:rPr>
              <a:t>fondant</a:t>
            </a:r>
            <a:endParaRPr lang="fi-FI" dirty="0">
              <a:latin typeface="Baskerville Old Face" panose="02020602080505020303" pitchFamily="18" charset="0"/>
            </a:endParaRP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3356992"/>
            <a:ext cx="5724128" cy="3219822"/>
          </a:xfrm>
        </p:spPr>
      </p:pic>
      <p:sp>
        <p:nvSpPr>
          <p:cNvPr id="5" name="Tekstiruutu 4"/>
          <p:cNvSpPr txBox="1"/>
          <p:nvPr/>
        </p:nvSpPr>
        <p:spPr>
          <a:xfrm>
            <a:off x="899592" y="1356346"/>
            <a:ext cx="68449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dirty="0" err="1" smtClean="0"/>
              <a:t>Chocolates</a:t>
            </a:r>
            <a:r>
              <a:rPr lang="fi-FI" sz="2000" dirty="0" smtClean="0"/>
              <a:t> </a:t>
            </a:r>
            <a:r>
              <a:rPr lang="fi-FI" sz="2000" dirty="0" err="1" smtClean="0"/>
              <a:t>are</a:t>
            </a:r>
            <a:r>
              <a:rPr lang="fi-FI" sz="2000" dirty="0" smtClean="0"/>
              <a:t> big </a:t>
            </a:r>
            <a:r>
              <a:rPr lang="fi-FI" sz="2000" dirty="0" err="1" smtClean="0"/>
              <a:t>favorite</a:t>
            </a:r>
            <a:r>
              <a:rPr lang="fi-FI" sz="2000" dirty="0" smtClean="0"/>
              <a:t> with </a:t>
            </a:r>
            <a:r>
              <a:rPr lang="fi-FI" sz="2000" dirty="0" err="1" smtClean="0"/>
              <a:t>finns</a:t>
            </a:r>
            <a:r>
              <a:rPr lang="fi-FI" sz="2000" dirty="0" smtClean="0"/>
              <a:t> at </a:t>
            </a:r>
            <a:r>
              <a:rPr lang="fi-FI" sz="2000" dirty="0" err="1" smtClean="0"/>
              <a:t>Christmas</a:t>
            </a:r>
            <a:r>
              <a:rPr lang="fi-FI" sz="2000" dirty="0" smtClean="0"/>
              <a:t>. </a:t>
            </a:r>
            <a:r>
              <a:rPr lang="fi-FI" sz="2000" dirty="0" err="1" smtClean="0"/>
              <a:t>They</a:t>
            </a:r>
            <a:r>
              <a:rPr lang="fi-FI" sz="2000" dirty="0" smtClean="0"/>
              <a:t> </a:t>
            </a:r>
            <a:r>
              <a:rPr lang="fi-FI" sz="2000" dirty="0" err="1" smtClean="0"/>
              <a:t>are</a:t>
            </a:r>
            <a:r>
              <a:rPr lang="fi-FI" sz="2000" dirty="0" smtClean="0"/>
              <a:t> </a:t>
            </a:r>
            <a:r>
              <a:rPr lang="fi-FI" sz="2000" dirty="0" err="1" smtClean="0"/>
              <a:t>filled</a:t>
            </a:r>
            <a:r>
              <a:rPr lang="fi-FI" sz="2000" dirty="0" smtClean="0"/>
              <a:t> with </a:t>
            </a:r>
            <a:r>
              <a:rPr lang="fi-FI" sz="2000" dirty="0" err="1" smtClean="0"/>
              <a:t>different</a:t>
            </a:r>
            <a:r>
              <a:rPr lang="fi-FI" sz="2000" dirty="0" smtClean="0"/>
              <a:t> </a:t>
            </a:r>
            <a:r>
              <a:rPr lang="fi-FI" sz="2000" dirty="0" err="1" smtClean="0"/>
              <a:t>kinds</a:t>
            </a:r>
            <a:r>
              <a:rPr lang="fi-FI" sz="2000" dirty="0" smtClean="0"/>
              <a:t> of </a:t>
            </a:r>
            <a:r>
              <a:rPr lang="fi-FI" sz="2000" dirty="0" err="1" smtClean="0"/>
              <a:t>fillings</a:t>
            </a:r>
            <a:r>
              <a:rPr lang="fi-FI" sz="2000" dirty="0" smtClean="0"/>
              <a:t>, for </a:t>
            </a:r>
            <a:r>
              <a:rPr lang="fi-FI" sz="2000" dirty="0" err="1" smtClean="0"/>
              <a:t>example</a:t>
            </a:r>
            <a:r>
              <a:rPr lang="fi-FI" sz="2000" dirty="0" smtClean="0"/>
              <a:t> </a:t>
            </a:r>
            <a:r>
              <a:rPr lang="fi-FI" sz="2000" dirty="0" err="1" smtClean="0"/>
              <a:t>cranberry</a:t>
            </a:r>
            <a:r>
              <a:rPr lang="fi-FI" sz="2000" dirty="0" smtClean="0"/>
              <a:t>, </a:t>
            </a:r>
            <a:r>
              <a:rPr lang="fi-FI" sz="2000" dirty="0" err="1" smtClean="0"/>
              <a:t>caramel</a:t>
            </a:r>
            <a:r>
              <a:rPr lang="fi-FI" sz="2000" dirty="0" smtClean="0"/>
              <a:t>, </a:t>
            </a:r>
            <a:r>
              <a:rPr lang="fi-FI" sz="2000" dirty="0" err="1" smtClean="0"/>
              <a:t>coffee</a:t>
            </a:r>
            <a:r>
              <a:rPr lang="fi-FI" sz="2000" dirty="0" smtClean="0"/>
              <a:t> </a:t>
            </a:r>
            <a:r>
              <a:rPr lang="fi-FI" sz="2000" dirty="0" err="1" smtClean="0"/>
              <a:t>cream</a:t>
            </a:r>
            <a:r>
              <a:rPr lang="fi-FI" sz="2000" dirty="0" smtClean="0"/>
              <a:t> and </a:t>
            </a:r>
            <a:r>
              <a:rPr lang="fi-FI" sz="2000" dirty="0" err="1" smtClean="0"/>
              <a:t>truffle</a:t>
            </a:r>
            <a:r>
              <a:rPr lang="fi-FI" sz="2000" dirty="0" smtClean="0"/>
              <a:t>. Karl Fazer is </a:t>
            </a:r>
            <a:r>
              <a:rPr lang="fi-FI" sz="2000" dirty="0" err="1" smtClean="0"/>
              <a:t>famous</a:t>
            </a:r>
            <a:r>
              <a:rPr lang="fi-FI" sz="2000" dirty="0" smtClean="0"/>
              <a:t> </a:t>
            </a:r>
            <a:r>
              <a:rPr lang="fi-FI" sz="2000" dirty="0" err="1" smtClean="0"/>
              <a:t>finnish</a:t>
            </a:r>
            <a:r>
              <a:rPr lang="fi-FI" sz="2000" dirty="0" smtClean="0"/>
              <a:t> </a:t>
            </a:r>
            <a:r>
              <a:rPr lang="fi-FI" sz="2000" dirty="0" err="1" smtClean="0"/>
              <a:t>chocolate</a:t>
            </a:r>
            <a:r>
              <a:rPr lang="fi-FI" sz="2000" dirty="0" smtClean="0"/>
              <a:t> </a:t>
            </a:r>
            <a:r>
              <a:rPr lang="fi-FI" sz="2000" dirty="0" err="1" smtClean="0"/>
              <a:t>brand</a:t>
            </a:r>
            <a:r>
              <a:rPr lang="fi-FI" sz="2000" dirty="0" smtClean="0"/>
              <a:t>.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64364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>
                <a:latin typeface="Baskerville Old Face" pitchFamily="18" charset="0"/>
              </a:rPr>
              <a:t>Christmas</a:t>
            </a:r>
            <a:r>
              <a:rPr lang="fi-FI" dirty="0" smtClean="0">
                <a:latin typeface="Baskerville Old Face" pitchFamily="18" charset="0"/>
              </a:rPr>
              <a:t> </a:t>
            </a:r>
            <a:r>
              <a:rPr lang="fi-FI" dirty="0" err="1" smtClean="0">
                <a:latin typeface="Baskerville Old Face" pitchFamily="18" charset="0"/>
              </a:rPr>
              <a:t>Dinner</a:t>
            </a:r>
            <a:endParaRPr lang="en-GB" dirty="0">
              <a:latin typeface="Baskerville Old Face" pitchFamily="18" charset="0"/>
            </a:endParaRPr>
          </a:p>
        </p:txBody>
      </p:sp>
      <p:pic>
        <p:nvPicPr>
          <p:cNvPr id="4" name="Sisällön paikkamerkki 3" descr="1477439_689852674382135_394093435_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2564904"/>
            <a:ext cx="7886700" cy="4114800"/>
          </a:xfrm>
        </p:spPr>
      </p:pic>
      <p:sp>
        <p:nvSpPr>
          <p:cNvPr id="5" name="Tekstikehys 4"/>
          <p:cNvSpPr txBox="1"/>
          <p:nvPr/>
        </p:nvSpPr>
        <p:spPr>
          <a:xfrm>
            <a:off x="611560" y="1268760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dirty="0" err="1" smtClean="0"/>
              <a:t>Traditional</a:t>
            </a:r>
            <a:r>
              <a:rPr lang="fi-FI" sz="2000" dirty="0" smtClean="0"/>
              <a:t> </a:t>
            </a:r>
            <a:r>
              <a:rPr lang="fi-FI" sz="2000" dirty="0" err="1" smtClean="0"/>
              <a:t>Finnish</a:t>
            </a:r>
            <a:r>
              <a:rPr lang="fi-FI" sz="2000" dirty="0" smtClean="0"/>
              <a:t> </a:t>
            </a:r>
            <a:r>
              <a:rPr lang="fi-FI" sz="2000" dirty="0" err="1" smtClean="0"/>
              <a:t>Christmas</a:t>
            </a:r>
            <a:r>
              <a:rPr lang="fi-FI" sz="2000" dirty="0" smtClean="0"/>
              <a:t> </a:t>
            </a:r>
            <a:r>
              <a:rPr lang="fi-FI" sz="2000" dirty="0" err="1" smtClean="0"/>
              <a:t>Dinner</a:t>
            </a:r>
            <a:r>
              <a:rPr lang="fi-FI" sz="2000" dirty="0" smtClean="0"/>
              <a:t> </a:t>
            </a:r>
            <a:r>
              <a:rPr lang="fi-FI" sz="2000" dirty="0" err="1" smtClean="0"/>
              <a:t>consists</a:t>
            </a:r>
            <a:r>
              <a:rPr lang="fi-FI" sz="2000" dirty="0" smtClean="0"/>
              <a:t> of </a:t>
            </a:r>
            <a:r>
              <a:rPr lang="fi-FI" sz="2000" dirty="0" err="1" smtClean="0"/>
              <a:t>ham</a:t>
            </a:r>
            <a:r>
              <a:rPr lang="fi-FI" sz="2000" dirty="0" smtClean="0"/>
              <a:t>, </a:t>
            </a:r>
            <a:r>
              <a:rPr lang="fi-FI" sz="2000" dirty="0" err="1" smtClean="0"/>
              <a:t>cassaroles</a:t>
            </a:r>
            <a:r>
              <a:rPr lang="fi-FI" sz="2000" dirty="0" smtClean="0"/>
              <a:t>, </a:t>
            </a:r>
            <a:r>
              <a:rPr lang="fi-FI" sz="2000" dirty="0" err="1" smtClean="0"/>
              <a:t>beetroot</a:t>
            </a:r>
            <a:r>
              <a:rPr lang="fi-FI" sz="2000" dirty="0" smtClean="0"/>
              <a:t> </a:t>
            </a:r>
            <a:r>
              <a:rPr lang="fi-FI" sz="2000" dirty="0" err="1" smtClean="0"/>
              <a:t>salad</a:t>
            </a:r>
            <a:r>
              <a:rPr lang="fi-FI" sz="2000" dirty="0" smtClean="0"/>
              <a:t>,  </a:t>
            </a:r>
            <a:r>
              <a:rPr lang="fi-FI" sz="2000" dirty="0" err="1" smtClean="0"/>
              <a:t>different</a:t>
            </a:r>
            <a:r>
              <a:rPr lang="fi-FI" sz="2000" dirty="0" smtClean="0"/>
              <a:t> </a:t>
            </a:r>
            <a:r>
              <a:rPr lang="fi-FI" sz="2000" dirty="0" err="1" smtClean="0"/>
              <a:t>kind</a:t>
            </a:r>
            <a:r>
              <a:rPr lang="fi-FI" sz="2000" dirty="0" smtClean="0"/>
              <a:t> of </a:t>
            </a:r>
            <a:r>
              <a:rPr lang="fi-FI" sz="2000" dirty="0" err="1" smtClean="0"/>
              <a:t>fish</a:t>
            </a:r>
            <a:r>
              <a:rPr lang="fi-FI" sz="2000" dirty="0"/>
              <a:t> </a:t>
            </a:r>
            <a:r>
              <a:rPr lang="fi-FI" sz="2000" dirty="0" smtClean="0"/>
              <a:t>and for </a:t>
            </a:r>
            <a:r>
              <a:rPr lang="fi-FI" sz="2000" dirty="0" err="1" smtClean="0"/>
              <a:t>dessert</a:t>
            </a:r>
            <a:r>
              <a:rPr lang="fi-FI" sz="2000" dirty="0" smtClean="0"/>
              <a:t> </a:t>
            </a:r>
            <a:r>
              <a:rPr lang="fi-FI" sz="2000" dirty="0" err="1" smtClean="0"/>
              <a:t>mulled</a:t>
            </a:r>
            <a:r>
              <a:rPr lang="fi-FI" sz="2000" dirty="0" smtClean="0"/>
              <a:t> </a:t>
            </a:r>
            <a:r>
              <a:rPr lang="fi-FI" sz="2000" dirty="0" err="1" smtClean="0"/>
              <a:t>wine</a:t>
            </a:r>
            <a:r>
              <a:rPr lang="fi-FI" sz="2000" dirty="0" smtClean="0"/>
              <a:t>, </a:t>
            </a:r>
            <a:r>
              <a:rPr lang="fi-FI" sz="2000" dirty="0" err="1" smtClean="0"/>
              <a:t>gingerbreads</a:t>
            </a:r>
            <a:r>
              <a:rPr lang="fi-FI" sz="2000" dirty="0"/>
              <a:t> </a:t>
            </a:r>
            <a:r>
              <a:rPr lang="fi-FI" sz="2000" dirty="0" smtClean="0"/>
              <a:t>and </a:t>
            </a:r>
            <a:r>
              <a:rPr lang="fi-FI" sz="2000" dirty="0" err="1" smtClean="0"/>
              <a:t>plum</a:t>
            </a:r>
            <a:r>
              <a:rPr lang="fi-FI" sz="2000" dirty="0" smtClean="0"/>
              <a:t> </a:t>
            </a:r>
            <a:r>
              <a:rPr lang="fi-FI" sz="2000" dirty="0" err="1" smtClean="0"/>
              <a:t>curd</a:t>
            </a:r>
            <a:r>
              <a:rPr lang="fi-FI" sz="2000" dirty="0" smtClean="0"/>
              <a:t>. 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>
            <a:normAutofit/>
          </a:bodyPr>
          <a:lstStyle/>
          <a:p>
            <a:r>
              <a:rPr lang="fi-FI" sz="4800" dirty="0" err="1">
                <a:latin typeface="Baskerville Old Face" pitchFamily="18" charset="0"/>
              </a:rPr>
              <a:t>G</a:t>
            </a:r>
            <a:r>
              <a:rPr lang="fi-FI" sz="4800" dirty="0" err="1" smtClean="0">
                <a:latin typeface="Baskerville Old Face" pitchFamily="18" charset="0"/>
              </a:rPr>
              <a:t>ingerbread</a:t>
            </a:r>
            <a:endParaRPr lang="en-GB" sz="4800" dirty="0">
              <a:latin typeface="Baskerville Old Face" pitchFamily="18" charset="0"/>
            </a:endParaRPr>
          </a:p>
        </p:txBody>
      </p:sp>
      <p:pic>
        <p:nvPicPr>
          <p:cNvPr id="4" name="Sisällön paikkamerkki 3" descr="1011667_689852814382121_264304396_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2780928"/>
            <a:ext cx="3816424" cy="3816424"/>
          </a:xfrm>
        </p:spPr>
      </p:pic>
      <p:pic>
        <p:nvPicPr>
          <p:cNvPr id="5" name="Kuva 4" descr="1012744_689852714382131_1744768706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960" y="2780928"/>
            <a:ext cx="4788396" cy="3768328"/>
          </a:xfrm>
          <a:prstGeom prst="rect">
            <a:avLst/>
          </a:prstGeom>
        </p:spPr>
      </p:pic>
      <p:sp>
        <p:nvSpPr>
          <p:cNvPr id="6" name="Tekstikehys 5"/>
          <p:cNvSpPr txBox="1"/>
          <p:nvPr/>
        </p:nvSpPr>
        <p:spPr>
          <a:xfrm>
            <a:off x="1619672" y="1628800"/>
            <a:ext cx="59766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dirty="0" err="1" smtClean="0"/>
              <a:t>Finns</a:t>
            </a:r>
            <a:r>
              <a:rPr lang="fi-FI" sz="2000" dirty="0" smtClean="0"/>
              <a:t> </a:t>
            </a:r>
            <a:r>
              <a:rPr lang="fi-FI" sz="2000" dirty="0" err="1" smtClean="0"/>
              <a:t>call</a:t>
            </a:r>
            <a:r>
              <a:rPr lang="fi-FI" sz="2000" dirty="0" smtClean="0"/>
              <a:t> </a:t>
            </a:r>
            <a:r>
              <a:rPr lang="fi-FI" sz="2000" dirty="0" err="1" smtClean="0"/>
              <a:t>these</a:t>
            </a:r>
            <a:r>
              <a:rPr lang="fi-FI" sz="2000" dirty="0" smtClean="0"/>
              <a:t> </a:t>
            </a:r>
            <a:r>
              <a:rPr lang="fi-FI" sz="2000" dirty="0" err="1" smtClean="0"/>
              <a:t>cookies</a:t>
            </a:r>
            <a:r>
              <a:rPr lang="fi-FI" sz="2000" dirty="0" smtClean="0"/>
              <a:t> to ”piparkakut” and </a:t>
            </a:r>
            <a:r>
              <a:rPr lang="fi-FI" sz="2000" dirty="0" err="1" smtClean="0"/>
              <a:t>decorate</a:t>
            </a:r>
            <a:r>
              <a:rPr lang="fi-FI" sz="2000" dirty="0" smtClean="0"/>
              <a:t> </a:t>
            </a:r>
            <a:r>
              <a:rPr lang="fi-FI" sz="2000" dirty="0" err="1" smtClean="0"/>
              <a:t>them</a:t>
            </a:r>
            <a:r>
              <a:rPr lang="fi-FI" sz="2000" dirty="0" smtClean="0"/>
              <a:t> as </a:t>
            </a:r>
            <a:r>
              <a:rPr lang="fi-FI" sz="2000" dirty="0" err="1"/>
              <a:t>C</a:t>
            </a:r>
            <a:r>
              <a:rPr lang="fi-FI" sz="2000" dirty="0" err="1" smtClean="0"/>
              <a:t>hristmas</a:t>
            </a:r>
            <a:r>
              <a:rPr lang="fi-FI" sz="2000" dirty="0" smtClean="0"/>
              <a:t> </a:t>
            </a:r>
            <a:r>
              <a:rPr lang="fi-FI" sz="2000" dirty="0" err="1" smtClean="0"/>
              <a:t>trees</a:t>
            </a:r>
            <a:r>
              <a:rPr lang="fi-FI" sz="2000" dirty="0" smtClean="0"/>
              <a:t> </a:t>
            </a:r>
            <a:r>
              <a:rPr lang="fi-FI" sz="2000" dirty="0" err="1" smtClean="0"/>
              <a:t>or</a:t>
            </a:r>
            <a:r>
              <a:rPr lang="fi-FI" sz="2000" dirty="0" smtClean="0"/>
              <a:t> </a:t>
            </a:r>
            <a:r>
              <a:rPr lang="fi-FI" sz="2000" dirty="0" err="1" smtClean="0"/>
              <a:t>other</a:t>
            </a:r>
            <a:r>
              <a:rPr lang="fi-FI" sz="2000" dirty="0" smtClean="0"/>
              <a:t> </a:t>
            </a:r>
            <a:r>
              <a:rPr lang="fi-FI" sz="2000" dirty="0" err="1"/>
              <a:t>C</a:t>
            </a:r>
            <a:r>
              <a:rPr lang="fi-FI" sz="2000" dirty="0" err="1" smtClean="0"/>
              <a:t>hristmassy</a:t>
            </a:r>
            <a:r>
              <a:rPr lang="fi-FI" sz="2000" dirty="0" smtClean="0"/>
              <a:t> </a:t>
            </a:r>
            <a:r>
              <a:rPr lang="fi-FI" sz="2000" dirty="0" err="1" smtClean="0"/>
              <a:t>things</a:t>
            </a:r>
            <a:r>
              <a:rPr lang="fi-FI" sz="2000" dirty="0" smtClean="0"/>
              <a:t> </a:t>
            </a:r>
            <a:r>
              <a:rPr lang="fi-FI" sz="2000" dirty="0" err="1" smtClean="0"/>
              <a:t>like</a:t>
            </a:r>
            <a:r>
              <a:rPr lang="fi-FI" sz="2000" dirty="0" smtClean="0"/>
              <a:t> </a:t>
            </a:r>
            <a:r>
              <a:rPr lang="fi-FI" sz="2000" dirty="0" err="1" smtClean="0"/>
              <a:t>stars</a:t>
            </a:r>
            <a:r>
              <a:rPr lang="fi-FI" sz="2000" dirty="0" smtClean="0"/>
              <a:t>. </a:t>
            </a:r>
            <a:endParaRPr lang="en-GB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>
                <a:latin typeface="Baskerville Old Face" pitchFamily="18" charset="0"/>
              </a:rPr>
              <a:t>Gingerbread</a:t>
            </a:r>
            <a:r>
              <a:rPr lang="fi-FI" dirty="0" smtClean="0">
                <a:latin typeface="Baskerville Old Face" pitchFamily="18" charset="0"/>
              </a:rPr>
              <a:t> </a:t>
            </a:r>
            <a:r>
              <a:rPr lang="fi-FI" dirty="0" err="1" smtClean="0">
                <a:latin typeface="Baskerville Old Face" pitchFamily="18" charset="0"/>
              </a:rPr>
              <a:t>houses</a:t>
            </a:r>
            <a:endParaRPr lang="en-GB" dirty="0">
              <a:latin typeface="Baskerville Old Face" pitchFamily="18" charset="0"/>
            </a:endParaRPr>
          </a:p>
        </p:txBody>
      </p:sp>
      <p:pic>
        <p:nvPicPr>
          <p:cNvPr id="4" name="Sisällön paikkamerkki 3" descr="1477541_689852641048805_2017901610_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79712" y="1916832"/>
            <a:ext cx="5324662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>
                <a:latin typeface="Baskerville Old Face" pitchFamily="18" charset="0"/>
              </a:rPr>
              <a:t>Casseroles</a:t>
            </a:r>
            <a:endParaRPr lang="en-GB" dirty="0">
              <a:latin typeface="Baskerville Old Face" pitchFamily="18" charset="0"/>
            </a:endParaRPr>
          </a:p>
        </p:txBody>
      </p:sp>
      <p:pic>
        <p:nvPicPr>
          <p:cNvPr id="4" name="Sisällön paikkamerkki 3" descr="1459123_689852767715459_2059480369_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628800"/>
            <a:ext cx="3886200" cy="2616200"/>
          </a:xfrm>
        </p:spPr>
      </p:pic>
      <p:pic>
        <p:nvPicPr>
          <p:cNvPr id="5" name="Kuva 4" descr="1476471_689852741048795_1157047175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1556792"/>
            <a:ext cx="4071086" cy="2736304"/>
          </a:xfrm>
          <a:prstGeom prst="rect">
            <a:avLst/>
          </a:prstGeom>
        </p:spPr>
      </p:pic>
      <p:sp>
        <p:nvSpPr>
          <p:cNvPr id="7" name="Tekstikehys 6"/>
          <p:cNvSpPr txBox="1"/>
          <p:nvPr/>
        </p:nvSpPr>
        <p:spPr>
          <a:xfrm>
            <a:off x="611560" y="4437112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Carrot</a:t>
            </a:r>
            <a:r>
              <a:rPr lang="fi-FI" dirty="0" smtClean="0"/>
              <a:t> </a:t>
            </a:r>
            <a:r>
              <a:rPr lang="fi-FI" dirty="0" err="1" smtClean="0"/>
              <a:t>casserole</a:t>
            </a:r>
            <a:endParaRPr lang="en-GB" dirty="0"/>
          </a:p>
        </p:txBody>
      </p:sp>
      <p:sp>
        <p:nvSpPr>
          <p:cNvPr id="10" name="Tekstikehys 9"/>
          <p:cNvSpPr txBox="1"/>
          <p:nvPr/>
        </p:nvSpPr>
        <p:spPr>
          <a:xfrm>
            <a:off x="4860032" y="4437112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Potato</a:t>
            </a:r>
            <a:r>
              <a:rPr lang="fi-FI" dirty="0" smtClean="0"/>
              <a:t> </a:t>
            </a:r>
            <a:r>
              <a:rPr lang="fi-FI" dirty="0" err="1" smtClean="0"/>
              <a:t>casserole</a:t>
            </a:r>
            <a:endParaRPr lang="en-GB" dirty="0"/>
          </a:p>
        </p:txBody>
      </p:sp>
      <p:sp>
        <p:nvSpPr>
          <p:cNvPr id="12" name="Tekstikehys 11"/>
          <p:cNvSpPr txBox="1"/>
          <p:nvPr/>
        </p:nvSpPr>
        <p:spPr>
          <a:xfrm>
            <a:off x="1043608" y="5229200"/>
            <a:ext cx="6840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 err="1" smtClean="0"/>
              <a:t>Casseroles</a:t>
            </a:r>
            <a:r>
              <a:rPr lang="fi-FI" sz="2000" dirty="0" smtClean="0"/>
              <a:t> </a:t>
            </a:r>
            <a:r>
              <a:rPr lang="fi-FI" sz="2000" dirty="0" err="1" smtClean="0"/>
              <a:t>are</a:t>
            </a:r>
            <a:r>
              <a:rPr lang="fi-FI" sz="2000" dirty="0" smtClean="0"/>
              <a:t> made of </a:t>
            </a:r>
            <a:r>
              <a:rPr lang="fi-FI" sz="2000" dirty="0" err="1" smtClean="0"/>
              <a:t>different</a:t>
            </a:r>
            <a:r>
              <a:rPr lang="fi-FI" sz="2000" dirty="0" smtClean="0"/>
              <a:t> </a:t>
            </a:r>
            <a:r>
              <a:rPr lang="fi-FI" sz="2000" dirty="0" err="1" smtClean="0"/>
              <a:t>kind</a:t>
            </a:r>
            <a:r>
              <a:rPr lang="fi-FI" sz="2000" dirty="0" smtClean="0"/>
              <a:t> of </a:t>
            </a:r>
            <a:r>
              <a:rPr lang="fi-FI" sz="2000" dirty="0" err="1" smtClean="0"/>
              <a:t>root</a:t>
            </a:r>
            <a:r>
              <a:rPr lang="fi-FI" sz="2000" dirty="0" smtClean="0"/>
              <a:t> </a:t>
            </a:r>
            <a:r>
              <a:rPr lang="fi-FI" sz="2000" dirty="0" err="1" smtClean="0"/>
              <a:t>vegetables</a:t>
            </a:r>
            <a:r>
              <a:rPr lang="fi-FI" sz="2000" dirty="0" smtClean="0"/>
              <a:t>. </a:t>
            </a:r>
            <a:r>
              <a:rPr lang="fi-FI" sz="2000" dirty="0" err="1" smtClean="0"/>
              <a:t>They</a:t>
            </a:r>
            <a:r>
              <a:rPr lang="fi-FI" sz="2000" dirty="0"/>
              <a:t> </a:t>
            </a:r>
            <a:r>
              <a:rPr lang="fi-FI" sz="2000" dirty="0" err="1" smtClean="0"/>
              <a:t>are</a:t>
            </a:r>
            <a:r>
              <a:rPr lang="fi-FI" sz="2000" dirty="0" smtClean="0"/>
              <a:t> </a:t>
            </a:r>
            <a:r>
              <a:rPr lang="fi-FI" sz="2000" dirty="0" err="1" smtClean="0"/>
              <a:t>spiced</a:t>
            </a:r>
            <a:r>
              <a:rPr lang="fi-FI" sz="2000" dirty="0" smtClean="0"/>
              <a:t> with for </a:t>
            </a:r>
            <a:r>
              <a:rPr lang="fi-FI" sz="2000" dirty="0" err="1" smtClean="0"/>
              <a:t>example</a:t>
            </a:r>
            <a:r>
              <a:rPr lang="fi-FI" sz="2000" dirty="0" smtClean="0"/>
              <a:t> </a:t>
            </a:r>
            <a:r>
              <a:rPr lang="fi-FI" sz="2000" dirty="0" err="1" smtClean="0"/>
              <a:t>nutmeg</a:t>
            </a:r>
            <a:r>
              <a:rPr lang="fi-FI" sz="2000" dirty="0" smtClean="0"/>
              <a:t> and ginger. 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>
                <a:latin typeface="Baskerville Old Face" panose="02020602080505020303" pitchFamily="18" charset="0"/>
              </a:rPr>
              <a:t>Christmas</a:t>
            </a:r>
            <a:r>
              <a:rPr lang="fi-FI" dirty="0" smtClean="0">
                <a:latin typeface="Baskerville Old Face" panose="02020602080505020303" pitchFamily="18" charset="0"/>
              </a:rPr>
              <a:t> </a:t>
            </a:r>
            <a:r>
              <a:rPr lang="fi-FI" dirty="0" err="1" smtClean="0">
                <a:latin typeface="Baskerville Old Face" panose="02020602080505020303" pitchFamily="18" charset="0"/>
              </a:rPr>
              <a:t>ham</a:t>
            </a:r>
            <a:endParaRPr lang="fi-FI" dirty="0">
              <a:latin typeface="Baskerville Old Face" panose="02020602080505020303" pitchFamily="18" charset="0"/>
            </a:endParaRP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852936"/>
            <a:ext cx="6467086" cy="3456384"/>
          </a:xfrm>
        </p:spPr>
      </p:pic>
      <p:sp>
        <p:nvSpPr>
          <p:cNvPr id="5" name="Tekstiruutu 4"/>
          <p:cNvSpPr txBox="1"/>
          <p:nvPr/>
        </p:nvSpPr>
        <p:spPr>
          <a:xfrm>
            <a:off x="899592" y="1412776"/>
            <a:ext cx="7560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dirty="0" err="1" smtClean="0"/>
              <a:t>Christmas</a:t>
            </a:r>
            <a:r>
              <a:rPr lang="fi-FI" sz="2000" dirty="0" smtClean="0"/>
              <a:t> </a:t>
            </a:r>
            <a:r>
              <a:rPr lang="fi-FI" sz="2000" dirty="0" err="1" smtClean="0"/>
              <a:t>ham</a:t>
            </a:r>
            <a:r>
              <a:rPr lang="fi-FI" sz="2000" dirty="0" smtClean="0"/>
              <a:t> is made of </a:t>
            </a:r>
            <a:r>
              <a:rPr lang="fi-FI" sz="2000" dirty="0" err="1" smtClean="0"/>
              <a:t>pork</a:t>
            </a:r>
            <a:r>
              <a:rPr lang="fi-FI" sz="2000" dirty="0" smtClean="0"/>
              <a:t> </a:t>
            </a:r>
            <a:r>
              <a:rPr lang="fi-FI" sz="2000" dirty="0" err="1" smtClean="0"/>
              <a:t>meat</a:t>
            </a:r>
            <a:r>
              <a:rPr lang="fi-FI" sz="2000" dirty="0" smtClean="0"/>
              <a:t>. </a:t>
            </a:r>
            <a:r>
              <a:rPr lang="fi-FI" sz="2000" dirty="0" err="1" smtClean="0"/>
              <a:t>You</a:t>
            </a:r>
            <a:r>
              <a:rPr lang="fi-FI" sz="2000" dirty="0" smtClean="0"/>
              <a:t> </a:t>
            </a:r>
            <a:r>
              <a:rPr lang="fi-FI" sz="2000" dirty="0" err="1" smtClean="0"/>
              <a:t>let</a:t>
            </a:r>
            <a:r>
              <a:rPr lang="fi-FI" sz="2000" dirty="0" smtClean="0"/>
              <a:t> </a:t>
            </a:r>
            <a:r>
              <a:rPr lang="fi-FI" sz="2000" dirty="0" err="1" smtClean="0"/>
              <a:t>it</a:t>
            </a:r>
            <a:r>
              <a:rPr lang="fi-FI" sz="2000" dirty="0" smtClean="0"/>
              <a:t> </a:t>
            </a:r>
            <a:r>
              <a:rPr lang="fi-FI" sz="2000" dirty="0" err="1" smtClean="0"/>
              <a:t>brew</a:t>
            </a:r>
            <a:r>
              <a:rPr lang="fi-FI" sz="2000" dirty="0" smtClean="0"/>
              <a:t> in the oven </a:t>
            </a:r>
            <a:r>
              <a:rPr lang="fi-FI" sz="2000" dirty="0" err="1" smtClean="0"/>
              <a:t>all</a:t>
            </a:r>
            <a:r>
              <a:rPr lang="fi-FI" sz="2000" dirty="0" smtClean="0"/>
              <a:t> </a:t>
            </a:r>
            <a:r>
              <a:rPr lang="fi-FI" sz="2000" dirty="0" err="1" smtClean="0"/>
              <a:t>day</a:t>
            </a:r>
            <a:r>
              <a:rPr lang="fi-FI" sz="2000" dirty="0" smtClean="0"/>
              <a:t>. </a:t>
            </a:r>
            <a:r>
              <a:rPr lang="fi-FI" sz="2000" dirty="0" err="1" smtClean="0"/>
              <a:t>You</a:t>
            </a:r>
            <a:r>
              <a:rPr lang="fi-FI" sz="2000" dirty="0" smtClean="0"/>
              <a:t> </a:t>
            </a:r>
            <a:r>
              <a:rPr lang="fi-FI" sz="2000" dirty="0" err="1" smtClean="0"/>
              <a:t>usually</a:t>
            </a:r>
            <a:r>
              <a:rPr lang="fi-FI" sz="2000" dirty="0" smtClean="0"/>
              <a:t> </a:t>
            </a:r>
            <a:r>
              <a:rPr lang="fi-FI" sz="2000" dirty="0" err="1" smtClean="0"/>
              <a:t>eat</a:t>
            </a:r>
            <a:r>
              <a:rPr lang="fi-FI" sz="2000" dirty="0" smtClean="0"/>
              <a:t> </a:t>
            </a:r>
            <a:r>
              <a:rPr lang="fi-FI" sz="2000" dirty="0" err="1" smtClean="0"/>
              <a:t>it</a:t>
            </a:r>
            <a:r>
              <a:rPr lang="fi-FI" sz="2000" dirty="0" smtClean="0"/>
              <a:t> with </a:t>
            </a:r>
            <a:r>
              <a:rPr lang="fi-FI" sz="2000" dirty="0" err="1" smtClean="0"/>
              <a:t>boiled</a:t>
            </a:r>
            <a:r>
              <a:rPr lang="fi-FI" sz="2000" dirty="0" smtClean="0"/>
              <a:t> </a:t>
            </a:r>
            <a:r>
              <a:rPr lang="fi-FI" sz="2000" dirty="0" err="1" smtClean="0"/>
              <a:t>potatos</a:t>
            </a:r>
            <a:r>
              <a:rPr lang="fi-FI" sz="2000" dirty="0" smtClean="0"/>
              <a:t>. In Finland </a:t>
            </a:r>
            <a:r>
              <a:rPr lang="fi-FI" sz="2000" dirty="0" err="1" smtClean="0"/>
              <a:t>we</a:t>
            </a:r>
            <a:r>
              <a:rPr lang="fi-FI" sz="2000" dirty="0" smtClean="0"/>
              <a:t> </a:t>
            </a:r>
            <a:r>
              <a:rPr lang="fi-FI" sz="2000" dirty="0" err="1" smtClean="0"/>
              <a:t>also</a:t>
            </a:r>
            <a:r>
              <a:rPr lang="fi-FI" sz="2000" dirty="0" smtClean="0"/>
              <a:t> </a:t>
            </a:r>
            <a:r>
              <a:rPr lang="fi-FI" sz="2000" dirty="0" err="1" smtClean="0"/>
              <a:t>eat</a:t>
            </a:r>
            <a:r>
              <a:rPr lang="fi-FI" sz="2000" dirty="0" smtClean="0"/>
              <a:t> </a:t>
            </a:r>
            <a:r>
              <a:rPr lang="fi-FI" sz="2000" dirty="0" err="1" smtClean="0"/>
              <a:t>turkey</a:t>
            </a:r>
            <a:r>
              <a:rPr lang="fi-FI" sz="2000" dirty="0" smtClean="0"/>
              <a:t>.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46303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>
                <a:latin typeface="Baskerville Old Face" panose="02020602080505020303" pitchFamily="18" charset="0"/>
              </a:rPr>
              <a:t>Christmas</a:t>
            </a:r>
            <a:r>
              <a:rPr lang="fi-FI" dirty="0" smtClean="0">
                <a:latin typeface="Baskerville Old Face" panose="02020602080505020303" pitchFamily="18" charset="0"/>
              </a:rPr>
              <a:t> </a:t>
            </a:r>
            <a:r>
              <a:rPr lang="fi-FI" dirty="0" err="1" smtClean="0">
                <a:latin typeface="Baskerville Old Face" panose="02020602080505020303" pitchFamily="18" charset="0"/>
              </a:rPr>
              <a:t>fishes</a:t>
            </a:r>
            <a:endParaRPr lang="fi-FI" dirty="0">
              <a:latin typeface="Baskerville Old Face" panose="02020602080505020303" pitchFamily="18" charset="0"/>
            </a:endParaRP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17" y="3612165"/>
            <a:ext cx="4622006" cy="3078256"/>
          </a:xfr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844824"/>
            <a:ext cx="3222104" cy="4833156"/>
          </a:xfrm>
          <a:prstGeom prst="rect">
            <a:avLst/>
          </a:prstGeom>
        </p:spPr>
      </p:pic>
      <p:sp>
        <p:nvSpPr>
          <p:cNvPr id="7" name="Tekstiruutu 6"/>
          <p:cNvSpPr txBox="1"/>
          <p:nvPr/>
        </p:nvSpPr>
        <p:spPr>
          <a:xfrm>
            <a:off x="685326" y="1882228"/>
            <a:ext cx="44644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 err="1" smtClean="0"/>
              <a:t>Traditional</a:t>
            </a:r>
            <a:r>
              <a:rPr lang="fi-FI" sz="2000" dirty="0" smtClean="0"/>
              <a:t> </a:t>
            </a:r>
            <a:r>
              <a:rPr lang="fi-FI" sz="2000" dirty="0" err="1" smtClean="0"/>
              <a:t>christmas</a:t>
            </a:r>
            <a:r>
              <a:rPr lang="fi-FI" sz="2000" dirty="0" smtClean="0"/>
              <a:t> </a:t>
            </a:r>
            <a:r>
              <a:rPr lang="fi-FI" sz="2000" dirty="0" err="1" smtClean="0"/>
              <a:t>fishes</a:t>
            </a:r>
            <a:r>
              <a:rPr lang="fi-FI" sz="2000" dirty="0" smtClean="0"/>
              <a:t> in Finland </a:t>
            </a:r>
            <a:r>
              <a:rPr lang="fi-FI" sz="2000" dirty="0" err="1" smtClean="0"/>
              <a:t>are</a:t>
            </a:r>
            <a:r>
              <a:rPr lang="fi-FI" sz="2000" dirty="0" smtClean="0"/>
              <a:t> </a:t>
            </a:r>
            <a:r>
              <a:rPr lang="fi-FI" sz="2000" dirty="0" err="1" smtClean="0"/>
              <a:t>salmon</a:t>
            </a:r>
            <a:r>
              <a:rPr lang="fi-FI" sz="2000" dirty="0" smtClean="0"/>
              <a:t>, </a:t>
            </a:r>
            <a:r>
              <a:rPr lang="fi-FI" sz="2000" dirty="0" err="1" smtClean="0"/>
              <a:t>whitefish</a:t>
            </a:r>
            <a:r>
              <a:rPr lang="fi-FI" sz="2000" dirty="0" smtClean="0"/>
              <a:t> and </a:t>
            </a:r>
            <a:r>
              <a:rPr lang="fi-FI" sz="2000" dirty="0" err="1" smtClean="0"/>
              <a:t>herring</a:t>
            </a:r>
            <a:r>
              <a:rPr lang="fi-FI" sz="2000" dirty="0" smtClean="0"/>
              <a:t>. </a:t>
            </a:r>
            <a:r>
              <a:rPr lang="fi-FI" sz="2000" dirty="0" err="1" smtClean="0"/>
              <a:t>Fishes</a:t>
            </a:r>
            <a:r>
              <a:rPr lang="fi-FI" sz="2000" dirty="0" smtClean="0"/>
              <a:t> </a:t>
            </a:r>
            <a:r>
              <a:rPr lang="fi-FI" sz="2000" dirty="0" err="1" smtClean="0"/>
              <a:t>are</a:t>
            </a:r>
            <a:r>
              <a:rPr lang="fi-FI" sz="2000" dirty="0" smtClean="0"/>
              <a:t> </a:t>
            </a:r>
            <a:r>
              <a:rPr lang="fi-FI" sz="2000" dirty="0" err="1" smtClean="0"/>
              <a:t>salted</a:t>
            </a:r>
            <a:r>
              <a:rPr lang="fi-FI" sz="2000" dirty="0" smtClean="0"/>
              <a:t> and </a:t>
            </a:r>
            <a:r>
              <a:rPr lang="fi-FI" sz="2000" dirty="0" err="1" smtClean="0"/>
              <a:t>usually</a:t>
            </a:r>
            <a:r>
              <a:rPr lang="fi-FI" sz="2000" dirty="0" smtClean="0"/>
              <a:t> </a:t>
            </a:r>
            <a:r>
              <a:rPr lang="fi-FI" sz="2000" dirty="0" err="1" smtClean="0"/>
              <a:t>raw</a:t>
            </a:r>
            <a:r>
              <a:rPr lang="fi-FI" sz="2000" dirty="0" smtClean="0"/>
              <a:t>.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69124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 smtClean="0">
                <a:latin typeface="Baskerville Old Face" pitchFamily="18" charset="0"/>
              </a:rPr>
              <a:t>Mulled</a:t>
            </a:r>
            <a:r>
              <a:rPr lang="fi-FI" dirty="0" smtClean="0">
                <a:latin typeface="Baskerville Old Face" pitchFamily="18" charset="0"/>
              </a:rPr>
              <a:t> </a:t>
            </a:r>
            <a:r>
              <a:rPr lang="fi-FI" dirty="0" err="1" smtClean="0">
                <a:latin typeface="Baskerville Old Face" pitchFamily="18" charset="0"/>
              </a:rPr>
              <a:t>Wine</a:t>
            </a:r>
            <a:r>
              <a:rPr lang="fi-FI" dirty="0" smtClean="0">
                <a:latin typeface="Baskerville Old Face" pitchFamily="18" charset="0"/>
              </a:rPr>
              <a:t/>
            </a:r>
            <a:br>
              <a:rPr lang="fi-FI" dirty="0" smtClean="0">
                <a:latin typeface="Baskerville Old Face" pitchFamily="18" charset="0"/>
              </a:rPr>
            </a:br>
            <a:r>
              <a:rPr lang="fi-FI" dirty="0" smtClean="0">
                <a:latin typeface="Baskerville Old Face" pitchFamily="18" charset="0"/>
              </a:rPr>
              <a:t>”Glögi”</a:t>
            </a:r>
            <a:endParaRPr lang="en-GB" dirty="0">
              <a:latin typeface="Baskerville Old Face" pitchFamily="18" charset="0"/>
            </a:endParaRPr>
          </a:p>
        </p:txBody>
      </p:sp>
      <p:pic>
        <p:nvPicPr>
          <p:cNvPr id="4" name="Sisällön paikkamerkki 3" descr="6202_689852694382133_228956644_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2564904"/>
            <a:ext cx="6350000" cy="4051300"/>
          </a:xfrm>
        </p:spPr>
      </p:pic>
      <p:sp>
        <p:nvSpPr>
          <p:cNvPr id="5" name="Tekstikehys 4"/>
          <p:cNvSpPr txBox="1"/>
          <p:nvPr/>
        </p:nvSpPr>
        <p:spPr>
          <a:xfrm>
            <a:off x="611560" y="1412776"/>
            <a:ext cx="7848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dirty="0" smtClean="0"/>
              <a:t>Glögi is made of </a:t>
            </a:r>
            <a:r>
              <a:rPr lang="fi-FI" sz="2000" dirty="0" err="1" smtClean="0"/>
              <a:t>wine</a:t>
            </a:r>
            <a:r>
              <a:rPr lang="fi-FI" sz="2000" dirty="0" smtClean="0"/>
              <a:t>, </a:t>
            </a:r>
            <a:r>
              <a:rPr lang="fi-FI" sz="2000" dirty="0" err="1" smtClean="0"/>
              <a:t>liquor</a:t>
            </a:r>
            <a:r>
              <a:rPr lang="fi-FI" sz="2000" dirty="0" smtClean="0"/>
              <a:t> </a:t>
            </a:r>
            <a:r>
              <a:rPr lang="fi-FI" sz="2000" dirty="0" err="1" smtClean="0"/>
              <a:t>or</a:t>
            </a:r>
            <a:r>
              <a:rPr lang="fi-FI" sz="2000" dirty="0" smtClean="0"/>
              <a:t> </a:t>
            </a:r>
            <a:r>
              <a:rPr lang="fi-FI" sz="2000" dirty="0" err="1" smtClean="0"/>
              <a:t>water</a:t>
            </a:r>
            <a:r>
              <a:rPr lang="fi-FI" sz="2000" dirty="0" smtClean="0"/>
              <a:t>. </a:t>
            </a:r>
            <a:r>
              <a:rPr lang="fi-FI" sz="2000" dirty="0" err="1" smtClean="0"/>
              <a:t>Alcohol-free</a:t>
            </a:r>
            <a:r>
              <a:rPr lang="fi-FI" sz="2000" dirty="0" smtClean="0"/>
              <a:t> glögi is made of grape </a:t>
            </a:r>
            <a:r>
              <a:rPr lang="fi-FI" sz="2000" dirty="0" err="1" smtClean="0"/>
              <a:t>juice</a:t>
            </a:r>
            <a:r>
              <a:rPr lang="fi-FI" sz="2000" dirty="0" smtClean="0"/>
              <a:t>. To </a:t>
            </a:r>
            <a:r>
              <a:rPr lang="fi-FI" sz="2000" dirty="0" err="1" smtClean="0"/>
              <a:t>make</a:t>
            </a:r>
            <a:r>
              <a:rPr lang="fi-FI" sz="2000" dirty="0" smtClean="0"/>
              <a:t> </a:t>
            </a:r>
            <a:r>
              <a:rPr lang="fi-FI" sz="2000" dirty="0" err="1" smtClean="0"/>
              <a:t>it</a:t>
            </a:r>
            <a:r>
              <a:rPr lang="fi-FI" sz="2000" dirty="0" smtClean="0"/>
              <a:t> </a:t>
            </a:r>
            <a:r>
              <a:rPr lang="fi-FI" sz="2000" dirty="0" err="1" smtClean="0"/>
              <a:t>more</a:t>
            </a:r>
            <a:r>
              <a:rPr lang="fi-FI" sz="2000" dirty="0" smtClean="0"/>
              <a:t> </a:t>
            </a:r>
            <a:r>
              <a:rPr lang="fi-FI" sz="2000" dirty="0" err="1"/>
              <a:t>C</a:t>
            </a:r>
            <a:r>
              <a:rPr lang="fi-FI" sz="2000" dirty="0" err="1" smtClean="0"/>
              <a:t>hristmassy</a:t>
            </a:r>
            <a:r>
              <a:rPr lang="fi-FI" sz="2000" dirty="0" smtClean="0"/>
              <a:t> </a:t>
            </a:r>
            <a:r>
              <a:rPr lang="fi-FI" sz="2000" dirty="0" err="1" smtClean="0"/>
              <a:t>you</a:t>
            </a:r>
            <a:r>
              <a:rPr lang="fi-FI" sz="2000" dirty="0" smtClean="0"/>
              <a:t> </a:t>
            </a:r>
            <a:r>
              <a:rPr lang="fi-FI" sz="2000" dirty="0" err="1" smtClean="0"/>
              <a:t>add</a:t>
            </a:r>
            <a:r>
              <a:rPr lang="fi-FI" sz="2000" dirty="0" smtClean="0"/>
              <a:t> </a:t>
            </a:r>
            <a:r>
              <a:rPr lang="fi-FI" sz="2000" dirty="0" err="1" smtClean="0"/>
              <a:t>there</a:t>
            </a:r>
            <a:r>
              <a:rPr lang="fi-FI" sz="2000" dirty="0" smtClean="0"/>
              <a:t> </a:t>
            </a:r>
            <a:r>
              <a:rPr lang="fi-FI" sz="2000" dirty="0" err="1" smtClean="0"/>
              <a:t>spices</a:t>
            </a:r>
            <a:r>
              <a:rPr lang="fi-FI" sz="2000" dirty="0" smtClean="0"/>
              <a:t> </a:t>
            </a:r>
            <a:r>
              <a:rPr lang="fi-FI" sz="2000" dirty="0" err="1" smtClean="0"/>
              <a:t>like</a:t>
            </a:r>
            <a:r>
              <a:rPr lang="fi-FI" sz="2000" dirty="0" smtClean="0"/>
              <a:t> </a:t>
            </a:r>
            <a:r>
              <a:rPr lang="fi-FI" sz="2000" dirty="0" err="1" smtClean="0"/>
              <a:t>cinnamon</a:t>
            </a:r>
            <a:r>
              <a:rPr lang="fi-FI" sz="2000" dirty="0" smtClean="0"/>
              <a:t>, </a:t>
            </a:r>
            <a:r>
              <a:rPr lang="fi-FI" sz="2000" dirty="0" err="1" smtClean="0"/>
              <a:t>clove</a:t>
            </a:r>
            <a:r>
              <a:rPr lang="fi-FI" sz="2000" dirty="0" smtClean="0"/>
              <a:t> and ginger. </a:t>
            </a:r>
            <a:r>
              <a:rPr lang="fi-FI" sz="2000" dirty="0" err="1" smtClean="0"/>
              <a:t>You</a:t>
            </a:r>
            <a:r>
              <a:rPr lang="fi-FI" sz="2000" dirty="0" smtClean="0"/>
              <a:t> </a:t>
            </a:r>
            <a:r>
              <a:rPr lang="fi-FI" sz="2000" dirty="0" err="1" smtClean="0"/>
              <a:t>usually</a:t>
            </a:r>
            <a:r>
              <a:rPr lang="fi-FI" sz="2000" dirty="0" smtClean="0"/>
              <a:t> </a:t>
            </a:r>
            <a:r>
              <a:rPr lang="fi-FI" sz="2000" dirty="0" err="1" smtClean="0"/>
              <a:t>drink</a:t>
            </a:r>
            <a:r>
              <a:rPr lang="fi-FI" sz="2000" dirty="0" smtClean="0"/>
              <a:t> glögi with </a:t>
            </a:r>
            <a:r>
              <a:rPr lang="fi-FI" sz="2000" dirty="0" err="1" smtClean="0"/>
              <a:t>almonds</a:t>
            </a:r>
            <a:r>
              <a:rPr lang="fi-FI" sz="2000" dirty="0" smtClean="0"/>
              <a:t> and </a:t>
            </a:r>
            <a:r>
              <a:rPr lang="fi-FI" sz="2000" dirty="0" err="1" smtClean="0"/>
              <a:t>raisins</a:t>
            </a:r>
            <a:r>
              <a:rPr lang="fi-FI" sz="2000" dirty="0" smtClean="0"/>
              <a:t>. </a:t>
            </a:r>
            <a:endParaRPr lang="en-GB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>
                <a:latin typeface="Baskerville Old Face" pitchFamily="18" charset="0"/>
              </a:rPr>
              <a:t>Mince</a:t>
            </a:r>
            <a:r>
              <a:rPr lang="fi-FI" dirty="0" smtClean="0">
                <a:latin typeface="Baskerville Old Face" pitchFamily="18" charset="0"/>
              </a:rPr>
              <a:t> </a:t>
            </a:r>
            <a:r>
              <a:rPr lang="fi-FI" dirty="0" err="1" smtClean="0">
                <a:latin typeface="Baskerville Old Face" pitchFamily="18" charset="0"/>
              </a:rPr>
              <a:t>pie</a:t>
            </a:r>
            <a:endParaRPr lang="en-GB" dirty="0">
              <a:latin typeface="Baskerville Old Face" pitchFamily="18" charset="0"/>
            </a:endParaRPr>
          </a:p>
        </p:txBody>
      </p:sp>
      <p:pic>
        <p:nvPicPr>
          <p:cNvPr id="4" name="Sisällön paikkamerkki 3" descr="1474910_739992032695505_508858866_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63688" y="2708920"/>
            <a:ext cx="5832648" cy="3891470"/>
          </a:xfrm>
        </p:spPr>
      </p:pic>
      <p:sp>
        <p:nvSpPr>
          <p:cNvPr id="6" name="Tekstikehys 5"/>
          <p:cNvSpPr txBox="1"/>
          <p:nvPr/>
        </p:nvSpPr>
        <p:spPr>
          <a:xfrm>
            <a:off x="683568" y="1412776"/>
            <a:ext cx="77048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dirty="0" err="1" smtClean="0"/>
              <a:t>Mince</a:t>
            </a:r>
            <a:r>
              <a:rPr lang="fi-FI" sz="2000" dirty="0" smtClean="0"/>
              <a:t> </a:t>
            </a:r>
            <a:r>
              <a:rPr lang="fi-FI" sz="2000" dirty="0" err="1" smtClean="0"/>
              <a:t>pie</a:t>
            </a:r>
            <a:r>
              <a:rPr lang="fi-FI" sz="2000" dirty="0" smtClean="0"/>
              <a:t> is a </a:t>
            </a:r>
            <a:r>
              <a:rPr lang="fi-FI" sz="2000" dirty="0" err="1" smtClean="0"/>
              <a:t>pastry</a:t>
            </a:r>
            <a:r>
              <a:rPr lang="fi-FI" sz="2000" dirty="0" smtClean="0"/>
              <a:t> made with </a:t>
            </a:r>
            <a:r>
              <a:rPr lang="fi-FI" sz="2000" dirty="0" err="1" smtClean="0"/>
              <a:t>pastry</a:t>
            </a:r>
            <a:r>
              <a:rPr lang="fi-FI" sz="2000" dirty="0" smtClean="0"/>
              <a:t> </a:t>
            </a:r>
            <a:r>
              <a:rPr lang="fi-FI" sz="2000" dirty="0" err="1" smtClean="0"/>
              <a:t>dough</a:t>
            </a:r>
            <a:r>
              <a:rPr lang="fi-FI" sz="2000" dirty="0" smtClean="0"/>
              <a:t> with </a:t>
            </a:r>
            <a:r>
              <a:rPr lang="fi-FI" sz="2000" dirty="0" err="1" smtClean="0"/>
              <a:t>butter</a:t>
            </a:r>
            <a:r>
              <a:rPr lang="fi-FI" sz="2000" dirty="0" smtClean="0"/>
              <a:t>. The </a:t>
            </a:r>
            <a:r>
              <a:rPr lang="fi-FI" sz="2000" dirty="0" err="1" smtClean="0"/>
              <a:t>pie</a:t>
            </a:r>
            <a:r>
              <a:rPr lang="fi-FI" sz="2000" dirty="0" smtClean="0"/>
              <a:t> is </a:t>
            </a:r>
            <a:r>
              <a:rPr lang="fi-FI" sz="2000" dirty="0" err="1" smtClean="0"/>
              <a:t>usually</a:t>
            </a:r>
            <a:r>
              <a:rPr lang="fi-FI" sz="2000" dirty="0" smtClean="0"/>
              <a:t> </a:t>
            </a:r>
            <a:r>
              <a:rPr lang="fi-FI" sz="2000" dirty="0" err="1" smtClean="0"/>
              <a:t>filled</a:t>
            </a:r>
            <a:r>
              <a:rPr lang="fi-FI" sz="2000" dirty="0" smtClean="0"/>
              <a:t> </a:t>
            </a:r>
            <a:r>
              <a:rPr lang="fi-FI" sz="2000" dirty="0" err="1" smtClean="0"/>
              <a:t>with</a:t>
            </a:r>
            <a:r>
              <a:rPr lang="fi-FI" sz="2000" dirty="0" smtClean="0"/>
              <a:t> </a:t>
            </a:r>
            <a:r>
              <a:rPr lang="fi-FI" sz="2000" dirty="0" err="1" smtClean="0"/>
              <a:t>plum</a:t>
            </a:r>
            <a:r>
              <a:rPr lang="fi-FI" sz="2000" dirty="0" smtClean="0"/>
              <a:t> </a:t>
            </a:r>
            <a:r>
              <a:rPr lang="fi-FI" sz="2000" dirty="0" err="1" smtClean="0"/>
              <a:t>jam</a:t>
            </a:r>
            <a:r>
              <a:rPr lang="fi-FI" sz="2000" dirty="0" smtClean="0"/>
              <a:t>. </a:t>
            </a:r>
            <a:r>
              <a:rPr lang="fi-FI" sz="2000" dirty="0" err="1" smtClean="0"/>
              <a:t>Finnish</a:t>
            </a:r>
            <a:r>
              <a:rPr lang="fi-FI" sz="2000" dirty="0" smtClean="0"/>
              <a:t> </a:t>
            </a:r>
            <a:r>
              <a:rPr lang="fi-FI" sz="2000" dirty="0" err="1" smtClean="0"/>
              <a:t>mince</a:t>
            </a:r>
            <a:r>
              <a:rPr lang="fi-FI" sz="2000" dirty="0" smtClean="0"/>
              <a:t> </a:t>
            </a:r>
            <a:r>
              <a:rPr lang="fi-FI" sz="2000" dirty="0" err="1" smtClean="0"/>
              <a:t>pies</a:t>
            </a:r>
            <a:r>
              <a:rPr lang="fi-FI" sz="2000" dirty="0" smtClean="0"/>
              <a:t> </a:t>
            </a:r>
            <a:r>
              <a:rPr lang="fi-FI" sz="2000" dirty="0" err="1" smtClean="0"/>
              <a:t>are</a:t>
            </a:r>
            <a:r>
              <a:rPr lang="fi-FI" sz="2000" dirty="0" smtClean="0"/>
              <a:t> </a:t>
            </a:r>
            <a:r>
              <a:rPr lang="fi-FI" sz="2000" dirty="0" err="1" smtClean="0"/>
              <a:t>often</a:t>
            </a:r>
            <a:r>
              <a:rPr lang="fi-FI" sz="2000" dirty="0" smtClean="0"/>
              <a:t> </a:t>
            </a:r>
            <a:r>
              <a:rPr lang="fi-FI" sz="2000" dirty="0" err="1" smtClean="0"/>
              <a:t>star-shaped</a:t>
            </a:r>
            <a:r>
              <a:rPr lang="fi-FI" sz="2000" dirty="0" smtClean="0"/>
              <a:t>, </a:t>
            </a:r>
            <a:r>
              <a:rPr lang="fi-FI" sz="2000" dirty="0" err="1" smtClean="0"/>
              <a:t>but</a:t>
            </a:r>
            <a:r>
              <a:rPr lang="fi-FI" sz="2000" dirty="0" smtClean="0"/>
              <a:t> </a:t>
            </a:r>
            <a:r>
              <a:rPr lang="fi-FI" sz="2000" dirty="0" err="1" smtClean="0"/>
              <a:t>you</a:t>
            </a:r>
            <a:r>
              <a:rPr lang="fi-FI" sz="2000" dirty="0" smtClean="0"/>
              <a:t> </a:t>
            </a:r>
            <a:r>
              <a:rPr lang="fi-FI" sz="2000" dirty="0" err="1" smtClean="0"/>
              <a:t>can</a:t>
            </a:r>
            <a:r>
              <a:rPr lang="fi-FI" sz="2000" dirty="0" smtClean="0"/>
              <a:t> </a:t>
            </a:r>
            <a:r>
              <a:rPr lang="fi-FI" sz="2000" dirty="0" err="1" smtClean="0"/>
              <a:t>bake</a:t>
            </a:r>
            <a:r>
              <a:rPr lang="fi-FI" sz="2000" dirty="0" smtClean="0"/>
              <a:t> </a:t>
            </a:r>
            <a:r>
              <a:rPr lang="fi-FI" sz="2000" dirty="0" err="1" smtClean="0"/>
              <a:t>other</a:t>
            </a:r>
            <a:r>
              <a:rPr lang="fi-FI" sz="2000" dirty="0" smtClean="0"/>
              <a:t> </a:t>
            </a:r>
            <a:r>
              <a:rPr lang="fi-FI" sz="2000" dirty="0" err="1" smtClean="0"/>
              <a:t>shapes</a:t>
            </a:r>
            <a:r>
              <a:rPr lang="fi-FI" sz="2000" dirty="0" smtClean="0"/>
              <a:t> </a:t>
            </a:r>
            <a:r>
              <a:rPr lang="fi-FI" sz="2000" dirty="0" err="1" smtClean="0"/>
              <a:t>too</a:t>
            </a:r>
            <a:r>
              <a:rPr lang="fi-FI" sz="2000" dirty="0" smtClean="0"/>
              <a:t>.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271</Words>
  <Application>Microsoft Office PowerPoint</Application>
  <PresentationFormat>Näytössä katseltava diaesitys (4:3)</PresentationFormat>
  <Paragraphs>21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Office-teema</vt:lpstr>
      <vt:lpstr>Traditional Finnish Christmas Food</vt:lpstr>
      <vt:lpstr>Christmas Dinner</vt:lpstr>
      <vt:lpstr>Gingerbread</vt:lpstr>
      <vt:lpstr>Gingerbread houses</vt:lpstr>
      <vt:lpstr>Casseroles</vt:lpstr>
      <vt:lpstr>Christmas ham</vt:lpstr>
      <vt:lpstr>Christmas fishes</vt:lpstr>
      <vt:lpstr>Mulled Wine ”Glögi”</vt:lpstr>
      <vt:lpstr>Mince pie</vt:lpstr>
      <vt:lpstr>Chocolate fondant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Traditional Finnish Christmas Food</dc:title>
  <dc:creator>Ilonan</dc:creator>
  <cp:lastModifiedBy>Laitinen Pekka</cp:lastModifiedBy>
  <cp:revision>11</cp:revision>
  <dcterms:created xsi:type="dcterms:W3CDTF">2013-12-11T18:27:28Z</dcterms:created>
  <dcterms:modified xsi:type="dcterms:W3CDTF">2013-12-17T07:59:00Z</dcterms:modified>
</cp:coreProperties>
</file>