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276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 rot="10800000" flipH="1">
            <a:off x="0" y="1541738"/>
            <a:ext cx="9143999" cy="915711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6" name="Shape 16"/>
          <p:cNvSpPr/>
          <p:nvPr/>
        </p:nvSpPr>
        <p:spPr>
          <a:xfrm>
            <a:off x="0" y="0"/>
            <a:ext cx="9144000" cy="16001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 rot="-186991">
            <a:off x="1102116" y="2348618"/>
            <a:ext cx="7576304" cy="393946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marL="0" indent="127000">
              <a:spcBef>
                <a:spcPts val="0"/>
              </a:spcBef>
              <a:buSzPct val="100000"/>
              <a:buNone/>
              <a:defRPr sz="2000"/>
            </a:lvl1pPr>
            <a:lvl2pPr marL="0" indent="127000">
              <a:spcBef>
                <a:spcPts val="0"/>
              </a:spcBef>
              <a:buSzPct val="100000"/>
              <a:buNone/>
              <a:defRPr sz="2000"/>
            </a:lvl2pPr>
            <a:lvl3pPr marL="0" indent="127000">
              <a:spcBef>
                <a:spcPts val="0"/>
              </a:spcBef>
              <a:buSzPct val="100000"/>
              <a:buNone/>
              <a:defRPr sz="2000"/>
            </a:lvl3pPr>
            <a:lvl4pPr marL="0" indent="127000">
              <a:spcBef>
                <a:spcPts val="0"/>
              </a:spcBef>
              <a:buSzPct val="100000"/>
              <a:buNone/>
              <a:defRPr sz="2000"/>
            </a:lvl4pPr>
            <a:lvl5pPr marL="0" indent="127000">
              <a:spcBef>
                <a:spcPts val="0"/>
              </a:spcBef>
              <a:buSzPct val="100000"/>
              <a:buNone/>
              <a:defRPr sz="2000"/>
            </a:lvl5pPr>
            <a:lvl6pPr marL="0" indent="127000">
              <a:spcBef>
                <a:spcPts val="0"/>
              </a:spcBef>
              <a:buSzPct val="100000"/>
              <a:buNone/>
              <a:defRPr sz="2000"/>
            </a:lvl6pPr>
            <a:lvl7pPr marL="0" indent="127000">
              <a:spcBef>
                <a:spcPts val="0"/>
              </a:spcBef>
              <a:buSzPct val="100000"/>
              <a:buNone/>
              <a:defRPr sz="2000"/>
            </a:lvl7pPr>
            <a:lvl8pPr marL="0" indent="127000">
              <a:spcBef>
                <a:spcPts val="0"/>
              </a:spcBef>
              <a:buSzPct val="100000"/>
              <a:buNone/>
              <a:defRPr sz="2000"/>
            </a:lvl8pPr>
            <a:lvl9pPr marL="0" indent="127000">
              <a:spcBef>
                <a:spcPts val="0"/>
              </a:spcBef>
              <a:buSzPct val="100000"/>
              <a:buNone/>
              <a:defRPr sz="2000"/>
            </a:lvl9pPr>
          </a:lstStyle>
          <a:p>
            <a:endParaRPr/>
          </a:p>
        </p:txBody>
      </p:sp>
      <p:sp>
        <p:nvSpPr>
          <p:cNvPr id="18" name="Shape 18"/>
          <p:cNvSpPr/>
          <p:nvPr/>
        </p:nvSpPr>
        <p:spPr>
          <a:xfrm rot="-180223">
            <a:off x="472457" y="1841105"/>
            <a:ext cx="498084" cy="337146"/>
          </a:xfrm>
          <a:prstGeom prst="star4">
            <a:avLst>
              <a:gd name="adj" fmla="val 20046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 rot="-183804">
            <a:off x="1035602" y="1005108"/>
            <a:ext cx="7763693" cy="1067996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indent="304800">
              <a:buSzPct val="100000"/>
              <a:defRPr sz="4800" b="1"/>
            </a:lvl1pPr>
            <a:lvl2pPr indent="304800">
              <a:buSzPct val="100000"/>
              <a:defRPr sz="4800" b="1"/>
            </a:lvl2pPr>
            <a:lvl3pPr indent="304800">
              <a:buSzPct val="100000"/>
              <a:defRPr sz="4800" b="1"/>
            </a:lvl3pPr>
            <a:lvl4pPr indent="304800">
              <a:buSzPct val="100000"/>
              <a:defRPr sz="4800" b="1"/>
            </a:lvl4pPr>
            <a:lvl5pPr indent="304800">
              <a:buSzPct val="100000"/>
              <a:defRPr sz="4800" b="1"/>
            </a:lvl5pPr>
            <a:lvl6pPr indent="304800">
              <a:buSzPct val="100000"/>
              <a:defRPr sz="4800" b="1"/>
            </a:lvl6pPr>
            <a:lvl7pPr indent="304800">
              <a:buSzPct val="100000"/>
              <a:defRPr sz="4800" b="1"/>
            </a:lvl7pPr>
            <a:lvl8pPr indent="304800">
              <a:buSzPct val="100000"/>
              <a:defRPr sz="4800" b="1"/>
            </a:lvl8pPr>
            <a:lvl9pPr indent="304800">
              <a:buSzPct val="100000"/>
              <a:defRPr sz="4800" b="1"/>
            </a:lvl9pPr>
          </a:lstStyle>
          <a:p>
            <a:endParaRPr/>
          </a:p>
        </p:txBody>
      </p:sp>
      <p:sp>
        <p:nvSpPr>
          <p:cNvPr id="20" name="Shape 20"/>
          <p:cNvSpPr/>
          <p:nvPr/>
        </p:nvSpPr>
        <p:spPr>
          <a:xfrm flipH="1">
            <a:off x="0" y="2633472"/>
            <a:ext cx="9143999" cy="2511742"/>
          </a:xfrm>
          <a:custGeom>
            <a:avLst/>
            <a:gdLst/>
            <a:ahLst/>
            <a:cxnLst/>
            <a:rect l="0" t="0" r="0" b="0"/>
            <a:pathLst>
              <a:path w="9144000" h="3429000" extrusionOk="0">
                <a:moveTo>
                  <a:pt x="0" y="0"/>
                </a:moveTo>
                <a:lnTo>
                  <a:pt x="0" y="762000"/>
                </a:lnTo>
                <a:lnTo>
                  <a:pt x="0" y="3429000"/>
                </a:lnTo>
                <a:lnTo>
                  <a:pt x="9144000" y="3429000"/>
                </a:lnTo>
                <a:lnTo>
                  <a:pt x="9144000" y="762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1" name="Shape 21"/>
          <p:cNvSpPr/>
          <p:nvPr/>
        </p:nvSpPr>
        <p:spPr>
          <a:xfrm rot="-213060">
            <a:off x="920480" y="2871570"/>
            <a:ext cx="6010940" cy="2166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 flipH="1">
            <a:off x="0" y="4686300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4" name="Shape 24"/>
          <p:cNvSpPr/>
          <p:nvPr/>
        </p:nvSpPr>
        <p:spPr>
          <a:xfrm rot="-85925">
            <a:off x="919151" y="4632406"/>
            <a:ext cx="7394209" cy="220614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5" name="Shape 25"/>
          <p:cNvSpPr/>
          <p:nvPr/>
        </p:nvSpPr>
        <p:spPr>
          <a:xfrm rot="10800000" flipH="1">
            <a:off x="0" y="-703"/>
            <a:ext cx="9143999" cy="1086553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6" name="Shape 26"/>
          <p:cNvSpPr/>
          <p:nvPr/>
        </p:nvSpPr>
        <p:spPr>
          <a:xfrm rot="10800000" flipH="1">
            <a:off x="0" y="0"/>
            <a:ext cx="9143999" cy="1025050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7" name="Shape 27"/>
          <p:cNvSpPr/>
          <p:nvPr/>
        </p:nvSpPr>
        <p:spPr>
          <a:xfrm flipH="1">
            <a:off x="0" y="4745735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 rot="-228134">
            <a:off x="1184357" y="-16296"/>
            <a:ext cx="8215583" cy="85972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9" name="Shape 29"/>
          <p:cNvSpPr/>
          <p:nvPr/>
        </p:nvSpPr>
        <p:spPr>
          <a:xfrm rot="-180223">
            <a:off x="701058" y="526655"/>
            <a:ext cx="498084" cy="337146"/>
          </a:xfrm>
          <a:prstGeom prst="star4">
            <a:avLst>
              <a:gd name="adj" fmla="val 20046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0" name="Shape 30"/>
          <p:cNvSpPr/>
          <p:nvPr/>
        </p:nvSpPr>
        <p:spPr>
          <a:xfrm rot="-85925">
            <a:off x="916433" y="4721779"/>
            <a:ext cx="7394209" cy="237220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indent="0">
              <a:defRPr/>
            </a:lvl1pPr>
            <a:lvl2pPr indent="457200">
              <a:defRPr/>
            </a:lvl2pPr>
            <a:lvl3pPr indent="914400">
              <a:defRPr/>
            </a:lvl3pPr>
            <a:lvl4pPr indent="1371600">
              <a:defRPr/>
            </a:lvl4pPr>
            <a:lvl5pPr indent="1828800"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 flipH="1">
            <a:off x="0" y="4686300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4" name="Shape 34"/>
          <p:cNvSpPr/>
          <p:nvPr/>
        </p:nvSpPr>
        <p:spPr>
          <a:xfrm rot="-85925">
            <a:off x="919151" y="4632406"/>
            <a:ext cx="7394209" cy="220614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5" name="Shape 35"/>
          <p:cNvSpPr/>
          <p:nvPr/>
        </p:nvSpPr>
        <p:spPr>
          <a:xfrm rot="10800000" flipH="1">
            <a:off x="0" y="-703"/>
            <a:ext cx="9143999" cy="1086553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6" name="Shape 36"/>
          <p:cNvSpPr/>
          <p:nvPr/>
        </p:nvSpPr>
        <p:spPr>
          <a:xfrm rot="10800000" flipH="1">
            <a:off x="0" y="0"/>
            <a:ext cx="9143999" cy="1025050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7" name="Shape 37"/>
          <p:cNvSpPr/>
          <p:nvPr/>
        </p:nvSpPr>
        <p:spPr>
          <a:xfrm rot="-180223">
            <a:off x="701058" y="526655"/>
            <a:ext cx="498084" cy="337146"/>
          </a:xfrm>
          <a:prstGeom prst="star4">
            <a:avLst>
              <a:gd name="adj" fmla="val 20046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 rot="-228134">
            <a:off x="1184357" y="-16296"/>
            <a:ext cx="8215583" cy="85972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39" name="Shape 39"/>
          <p:cNvSpPr/>
          <p:nvPr/>
        </p:nvSpPr>
        <p:spPr>
          <a:xfrm rot="-85925">
            <a:off x="916433" y="4721779"/>
            <a:ext cx="7394209" cy="237220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599" cy="3394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 marL="3657600"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599" cy="3394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 marL="3657600">
              <a:defRPr/>
            </a:lvl9pPr>
          </a:lstStyle>
          <a:p>
            <a:endParaRPr/>
          </a:p>
        </p:txBody>
      </p:sp>
      <p:sp>
        <p:nvSpPr>
          <p:cNvPr id="42" name="Shape 42"/>
          <p:cNvSpPr/>
          <p:nvPr/>
        </p:nvSpPr>
        <p:spPr>
          <a:xfrm flipH="1">
            <a:off x="0" y="4745735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/>
        </p:nvSpPr>
        <p:spPr>
          <a:xfrm flipH="1">
            <a:off x="0" y="4686300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5" name="Shape 45"/>
          <p:cNvSpPr/>
          <p:nvPr/>
        </p:nvSpPr>
        <p:spPr>
          <a:xfrm rot="-85925">
            <a:off x="919151" y="4632406"/>
            <a:ext cx="7394209" cy="220614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6" name="Shape 46"/>
          <p:cNvSpPr/>
          <p:nvPr/>
        </p:nvSpPr>
        <p:spPr>
          <a:xfrm rot="10800000" flipH="1">
            <a:off x="0" y="-703"/>
            <a:ext cx="9143999" cy="1086553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7" name="Shape 47"/>
          <p:cNvSpPr/>
          <p:nvPr/>
        </p:nvSpPr>
        <p:spPr>
          <a:xfrm rot="10800000" flipH="1">
            <a:off x="0" y="0"/>
            <a:ext cx="9143999" cy="1025050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8" name="Shape 48"/>
          <p:cNvSpPr/>
          <p:nvPr/>
        </p:nvSpPr>
        <p:spPr>
          <a:xfrm rot="-180223">
            <a:off x="701058" y="526655"/>
            <a:ext cx="498084" cy="337146"/>
          </a:xfrm>
          <a:prstGeom prst="star4">
            <a:avLst>
              <a:gd name="adj" fmla="val 20046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 rot="-228134">
            <a:off x="1184357" y="-16296"/>
            <a:ext cx="8215583" cy="85972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50" name="Shape 50"/>
          <p:cNvSpPr/>
          <p:nvPr/>
        </p:nvSpPr>
        <p:spPr>
          <a:xfrm rot="-85925">
            <a:off x="916433" y="4721779"/>
            <a:ext cx="7394209" cy="237220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1" name="Shape 51"/>
          <p:cNvSpPr/>
          <p:nvPr/>
        </p:nvSpPr>
        <p:spPr>
          <a:xfrm flipH="1">
            <a:off x="0" y="4745735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 flipH="1">
            <a:off x="0" y="4686300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4" name="Shape 54"/>
          <p:cNvSpPr/>
          <p:nvPr/>
        </p:nvSpPr>
        <p:spPr>
          <a:xfrm rot="-85925">
            <a:off x="919151" y="4632406"/>
            <a:ext cx="7394209" cy="220614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5" name="Shape 55"/>
          <p:cNvSpPr/>
          <p:nvPr/>
        </p:nvSpPr>
        <p:spPr>
          <a:xfrm rot="10800000" flipH="1">
            <a:off x="0" y="-703"/>
            <a:ext cx="9143999" cy="1086553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 rot="-90017">
            <a:off x="999515" y="4338182"/>
            <a:ext cx="5568708" cy="355283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marL="285750" indent="-171450">
              <a:spcBef>
                <a:spcPts val="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sp>
        <p:nvSpPr>
          <p:cNvPr id="57" name="Shape 57"/>
          <p:cNvSpPr/>
          <p:nvPr/>
        </p:nvSpPr>
        <p:spPr>
          <a:xfrm rot="10800000" flipH="1">
            <a:off x="0" y="0"/>
            <a:ext cx="9143999" cy="1025050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8" name="Shape 58"/>
          <p:cNvSpPr/>
          <p:nvPr/>
        </p:nvSpPr>
        <p:spPr>
          <a:xfrm rot="-85925">
            <a:off x="916433" y="4721779"/>
            <a:ext cx="7394209" cy="237220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9" name="Shape 59"/>
          <p:cNvSpPr/>
          <p:nvPr/>
        </p:nvSpPr>
        <p:spPr>
          <a:xfrm flipH="1">
            <a:off x="0" y="4745735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 flipH="1">
            <a:off x="0" y="4686300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2" name="Shape 62"/>
          <p:cNvSpPr/>
          <p:nvPr/>
        </p:nvSpPr>
        <p:spPr>
          <a:xfrm rot="-85925">
            <a:off x="919151" y="4632406"/>
            <a:ext cx="7394209" cy="220614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3" name="Shape 63"/>
          <p:cNvSpPr/>
          <p:nvPr/>
        </p:nvSpPr>
        <p:spPr>
          <a:xfrm rot="10800000" flipH="1">
            <a:off x="0" y="-703"/>
            <a:ext cx="9143999" cy="1086553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4" name="Shape 64"/>
          <p:cNvSpPr/>
          <p:nvPr/>
        </p:nvSpPr>
        <p:spPr>
          <a:xfrm rot="10800000" flipH="1">
            <a:off x="0" y="0"/>
            <a:ext cx="9143999" cy="1025050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5" name="Shape 65"/>
          <p:cNvSpPr/>
          <p:nvPr/>
        </p:nvSpPr>
        <p:spPr>
          <a:xfrm rot="-85925">
            <a:off x="916433" y="4721779"/>
            <a:ext cx="7394209" cy="237220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6" name="Shape 66"/>
          <p:cNvSpPr/>
          <p:nvPr/>
        </p:nvSpPr>
        <p:spPr>
          <a:xfrm flipH="1">
            <a:off x="0" y="4745735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60F0F"/>
            </a:gs>
            <a:gs pos="100000">
              <a:srgbClr val="C82009"/>
            </a:gs>
          </a:gsLst>
          <a:lin ang="5400000" scaled="0"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hape 5"/>
          <p:cNvCxnSpPr/>
          <p:nvPr/>
        </p:nvCxnSpPr>
        <p:spPr>
          <a:xfrm>
            <a:off x="76200" y="57150"/>
            <a:ext cx="0" cy="5029199"/>
          </a:xfrm>
          <a:prstGeom prst="straightConnector1">
            <a:avLst/>
          </a:prstGeom>
          <a:noFill/>
          <a:ln w="107950" cap="flat">
            <a:solidFill>
              <a:srgbClr val="D2392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" name="Shape 6"/>
          <p:cNvCxnSpPr/>
          <p:nvPr/>
        </p:nvCxnSpPr>
        <p:spPr>
          <a:xfrm>
            <a:off x="9067800" y="57150"/>
            <a:ext cx="0" cy="5029199"/>
          </a:xfrm>
          <a:prstGeom prst="straightConnector1">
            <a:avLst/>
          </a:prstGeom>
          <a:noFill/>
          <a:ln w="114300" cap="flat">
            <a:solidFill>
              <a:srgbClr val="D2392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" name="Shape 7"/>
          <p:cNvCxnSpPr/>
          <p:nvPr/>
        </p:nvCxnSpPr>
        <p:spPr>
          <a:xfrm>
            <a:off x="533399" y="57150"/>
            <a:ext cx="0" cy="5029199"/>
          </a:xfrm>
          <a:prstGeom prst="straightConnector1">
            <a:avLst/>
          </a:prstGeom>
          <a:noFill/>
          <a:ln w="69850" cap="flat">
            <a:solidFill>
              <a:srgbClr val="D2392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" name="Shape 8"/>
          <p:cNvCxnSpPr/>
          <p:nvPr/>
        </p:nvCxnSpPr>
        <p:spPr>
          <a:xfrm flipH="1">
            <a:off x="914400" y="57150"/>
            <a:ext cx="152399" cy="4743600"/>
          </a:xfrm>
          <a:prstGeom prst="straightConnector1">
            <a:avLst/>
          </a:prstGeom>
          <a:noFill/>
          <a:ln w="152400" cap="flat">
            <a:solidFill>
              <a:srgbClr val="D2392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Shape 9"/>
          <p:cNvSpPr/>
          <p:nvPr/>
        </p:nvSpPr>
        <p:spPr>
          <a:xfrm>
            <a:off x="110055" y="57150"/>
            <a:ext cx="1698625" cy="4972047"/>
          </a:xfrm>
          <a:custGeom>
            <a:avLst/>
            <a:gdLst/>
            <a:ahLst/>
            <a:cxnLst/>
            <a:rect l="0" t="0" r="0" b="0"/>
            <a:pathLst>
              <a:path w="1070" h="4154" extrusionOk="0">
                <a:moveTo>
                  <a:pt x="4" y="0"/>
                </a:moveTo>
                <a:lnTo>
                  <a:pt x="4" y="0"/>
                </a:lnTo>
                <a:lnTo>
                  <a:pt x="2" y="74"/>
                </a:lnTo>
                <a:lnTo>
                  <a:pt x="0" y="162"/>
                </a:lnTo>
                <a:lnTo>
                  <a:pt x="0" y="280"/>
                </a:lnTo>
                <a:lnTo>
                  <a:pt x="4" y="426"/>
                </a:lnTo>
                <a:lnTo>
                  <a:pt x="10" y="594"/>
                </a:lnTo>
                <a:lnTo>
                  <a:pt x="16" y="686"/>
                </a:lnTo>
                <a:lnTo>
                  <a:pt x="22" y="782"/>
                </a:lnTo>
                <a:lnTo>
                  <a:pt x="30" y="884"/>
                </a:lnTo>
                <a:lnTo>
                  <a:pt x="42" y="990"/>
                </a:lnTo>
                <a:lnTo>
                  <a:pt x="54" y="1098"/>
                </a:lnTo>
                <a:lnTo>
                  <a:pt x="68" y="1210"/>
                </a:lnTo>
                <a:lnTo>
                  <a:pt x="86" y="1324"/>
                </a:lnTo>
                <a:lnTo>
                  <a:pt x="104" y="1442"/>
                </a:lnTo>
                <a:lnTo>
                  <a:pt x="126" y="1562"/>
                </a:lnTo>
                <a:lnTo>
                  <a:pt x="152" y="1682"/>
                </a:lnTo>
                <a:lnTo>
                  <a:pt x="178" y="1804"/>
                </a:lnTo>
                <a:lnTo>
                  <a:pt x="210" y="1928"/>
                </a:lnTo>
                <a:lnTo>
                  <a:pt x="244" y="2050"/>
                </a:lnTo>
                <a:lnTo>
                  <a:pt x="280" y="2174"/>
                </a:lnTo>
                <a:lnTo>
                  <a:pt x="322" y="2298"/>
                </a:lnTo>
                <a:lnTo>
                  <a:pt x="366" y="2420"/>
                </a:lnTo>
                <a:lnTo>
                  <a:pt x="416" y="2542"/>
                </a:lnTo>
                <a:lnTo>
                  <a:pt x="468" y="2662"/>
                </a:lnTo>
                <a:lnTo>
                  <a:pt x="496" y="2722"/>
                </a:lnTo>
                <a:lnTo>
                  <a:pt x="524" y="2780"/>
                </a:lnTo>
                <a:lnTo>
                  <a:pt x="554" y="2838"/>
                </a:lnTo>
                <a:lnTo>
                  <a:pt x="586" y="2896"/>
                </a:lnTo>
                <a:lnTo>
                  <a:pt x="586" y="2896"/>
                </a:lnTo>
                <a:lnTo>
                  <a:pt x="652" y="3018"/>
                </a:lnTo>
                <a:lnTo>
                  <a:pt x="714" y="3132"/>
                </a:lnTo>
                <a:lnTo>
                  <a:pt x="768" y="3238"/>
                </a:lnTo>
                <a:lnTo>
                  <a:pt x="816" y="3336"/>
                </a:lnTo>
                <a:lnTo>
                  <a:pt x="860" y="3426"/>
                </a:lnTo>
                <a:lnTo>
                  <a:pt x="900" y="3510"/>
                </a:lnTo>
                <a:lnTo>
                  <a:pt x="934" y="3588"/>
                </a:lnTo>
                <a:lnTo>
                  <a:pt x="964" y="3658"/>
                </a:lnTo>
                <a:lnTo>
                  <a:pt x="988" y="3724"/>
                </a:lnTo>
                <a:lnTo>
                  <a:pt x="1010" y="3782"/>
                </a:lnTo>
                <a:lnTo>
                  <a:pt x="1028" y="3836"/>
                </a:lnTo>
                <a:lnTo>
                  <a:pt x="1042" y="3884"/>
                </a:lnTo>
                <a:lnTo>
                  <a:pt x="1052" y="3926"/>
                </a:lnTo>
                <a:lnTo>
                  <a:pt x="1060" y="3964"/>
                </a:lnTo>
                <a:lnTo>
                  <a:pt x="1066" y="3998"/>
                </a:lnTo>
                <a:lnTo>
                  <a:pt x="1068" y="4028"/>
                </a:lnTo>
                <a:lnTo>
                  <a:pt x="1070" y="4054"/>
                </a:lnTo>
                <a:lnTo>
                  <a:pt x="1068" y="4074"/>
                </a:lnTo>
                <a:lnTo>
                  <a:pt x="1066" y="4094"/>
                </a:lnTo>
                <a:lnTo>
                  <a:pt x="1060" y="4108"/>
                </a:lnTo>
                <a:lnTo>
                  <a:pt x="1056" y="4122"/>
                </a:lnTo>
                <a:lnTo>
                  <a:pt x="1050" y="4132"/>
                </a:lnTo>
                <a:lnTo>
                  <a:pt x="1042" y="4138"/>
                </a:lnTo>
                <a:lnTo>
                  <a:pt x="1034" y="4144"/>
                </a:lnTo>
                <a:lnTo>
                  <a:pt x="1028" y="4148"/>
                </a:lnTo>
                <a:lnTo>
                  <a:pt x="1020" y="4152"/>
                </a:lnTo>
                <a:lnTo>
                  <a:pt x="1006" y="4154"/>
                </a:lnTo>
                <a:lnTo>
                  <a:pt x="998" y="4152"/>
                </a:lnTo>
                <a:lnTo>
                  <a:pt x="994" y="4152"/>
                </a:lnTo>
              </a:path>
            </a:pathLst>
          </a:custGeom>
          <a:ln w="25400" cap="flat">
            <a:solidFill>
              <a:srgbClr val="D23927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10" name="Shape 10"/>
          <p:cNvSpPr/>
          <p:nvPr/>
        </p:nvSpPr>
        <p:spPr>
          <a:xfrm>
            <a:off x="7839160" y="4114800"/>
            <a:ext cx="1181100" cy="597693"/>
          </a:xfrm>
          <a:custGeom>
            <a:avLst/>
            <a:gdLst/>
            <a:ahLst/>
            <a:cxnLst/>
            <a:rect l="0" t="0" r="0" b="0"/>
            <a:pathLst>
              <a:path w="744" h="502" extrusionOk="0">
                <a:moveTo>
                  <a:pt x="0" y="502"/>
                </a:moveTo>
                <a:lnTo>
                  <a:pt x="0" y="502"/>
                </a:lnTo>
                <a:lnTo>
                  <a:pt x="4" y="482"/>
                </a:lnTo>
                <a:lnTo>
                  <a:pt x="10" y="460"/>
                </a:lnTo>
                <a:lnTo>
                  <a:pt x="20" y="430"/>
                </a:lnTo>
                <a:lnTo>
                  <a:pt x="36" y="396"/>
                </a:lnTo>
                <a:lnTo>
                  <a:pt x="56" y="358"/>
                </a:lnTo>
                <a:lnTo>
                  <a:pt x="84" y="316"/>
                </a:lnTo>
                <a:lnTo>
                  <a:pt x="100" y="294"/>
                </a:lnTo>
                <a:lnTo>
                  <a:pt x="118" y="272"/>
                </a:lnTo>
                <a:lnTo>
                  <a:pt x="138" y="248"/>
                </a:lnTo>
                <a:lnTo>
                  <a:pt x="160" y="226"/>
                </a:lnTo>
                <a:lnTo>
                  <a:pt x="184" y="204"/>
                </a:lnTo>
                <a:lnTo>
                  <a:pt x="212" y="182"/>
                </a:lnTo>
                <a:lnTo>
                  <a:pt x="240" y="162"/>
                </a:lnTo>
                <a:lnTo>
                  <a:pt x="272" y="140"/>
                </a:lnTo>
                <a:lnTo>
                  <a:pt x="306" y="120"/>
                </a:lnTo>
                <a:lnTo>
                  <a:pt x="342" y="102"/>
                </a:lnTo>
                <a:lnTo>
                  <a:pt x="382" y="84"/>
                </a:lnTo>
                <a:lnTo>
                  <a:pt x="424" y="66"/>
                </a:lnTo>
                <a:lnTo>
                  <a:pt x="470" y="52"/>
                </a:lnTo>
                <a:lnTo>
                  <a:pt x="518" y="38"/>
                </a:lnTo>
                <a:lnTo>
                  <a:pt x="570" y="26"/>
                </a:lnTo>
                <a:lnTo>
                  <a:pt x="624" y="16"/>
                </a:lnTo>
                <a:lnTo>
                  <a:pt x="682" y="6"/>
                </a:lnTo>
                <a:lnTo>
                  <a:pt x="744" y="0"/>
                </a:lnTo>
              </a:path>
            </a:pathLst>
          </a:custGeom>
          <a:ln w="25400" cap="flat">
            <a:solidFill>
              <a:srgbClr val="CB281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11" name="Shape 11"/>
          <p:cNvSpPr/>
          <p:nvPr/>
        </p:nvSpPr>
        <p:spPr>
          <a:xfrm>
            <a:off x="8273122" y="2652712"/>
            <a:ext cx="777875" cy="1955006"/>
          </a:xfrm>
          <a:custGeom>
            <a:avLst/>
            <a:gdLst/>
            <a:ahLst/>
            <a:cxnLst/>
            <a:rect l="0" t="0" r="0" b="0"/>
            <a:pathLst>
              <a:path w="490" h="1642" extrusionOk="0">
                <a:moveTo>
                  <a:pt x="0" y="1642"/>
                </a:moveTo>
                <a:lnTo>
                  <a:pt x="0" y="1642"/>
                </a:lnTo>
                <a:lnTo>
                  <a:pt x="24" y="1624"/>
                </a:lnTo>
                <a:lnTo>
                  <a:pt x="50" y="1600"/>
                </a:lnTo>
                <a:lnTo>
                  <a:pt x="86" y="1564"/>
                </a:lnTo>
                <a:lnTo>
                  <a:pt x="126" y="1518"/>
                </a:lnTo>
                <a:lnTo>
                  <a:pt x="148" y="1490"/>
                </a:lnTo>
                <a:lnTo>
                  <a:pt x="172" y="1458"/>
                </a:lnTo>
                <a:lnTo>
                  <a:pt x="196" y="1424"/>
                </a:lnTo>
                <a:lnTo>
                  <a:pt x="220" y="1384"/>
                </a:lnTo>
                <a:lnTo>
                  <a:pt x="244" y="1344"/>
                </a:lnTo>
                <a:lnTo>
                  <a:pt x="268" y="1298"/>
                </a:lnTo>
                <a:lnTo>
                  <a:pt x="292" y="1248"/>
                </a:lnTo>
                <a:lnTo>
                  <a:pt x="316" y="1196"/>
                </a:lnTo>
                <a:lnTo>
                  <a:pt x="340" y="1138"/>
                </a:lnTo>
                <a:lnTo>
                  <a:pt x="362" y="1078"/>
                </a:lnTo>
                <a:lnTo>
                  <a:pt x="384" y="1014"/>
                </a:lnTo>
                <a:lnTo>
                  <a:pt x="404" y="944"/>
                </a:lnTo>
                <a:lnTo>
                  <a:pt x="422" y="870"/>
                </a:lnTo>
                <a:lnTo>
                  <a:pt x="438" y="792"/>
                </a:lnTo>
                <a:lnTo>
                  <a:pt x="454" y="710"/>
                </a:lnTo>
                <a:lnTo>
                  <a:pt x="466" y="624"/>
                </a:lnTo>
                <a:lnTo>
                  <a:pt x="476" y="532"/>
                </a:lnTo>
                <a:lnTo>
                  <a:pt x="484" y="436"/>
                </a:lnTo>
                <a:lnTo>
                  <a:pt x="488" y="334"/>
                </a:lnTo>
                <a:lnTo>
                  <a:pt x="490" y="228"/>
                </a:lnTo>
                <a:lnTo>
                  <a:pt x="488" y="118"/>
                </a:lnTo>
                <a:lnTo>
                  <a:pt x="484" y="0"/>
                </a:lnTo>
              </a:path>
            </a:pathLst>
          </a:custGeom>
          <a:ln w="25400" cap="flat">
            <a:solidFill>
              <a:srgbClr val="D0331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 rot="-180107">
            <a:off x="1177259" y="-15156"/>
            <a:ext cx="8220779" cy="859014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marL="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3165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342900" indent="-152400">
              <a:spcBef>
                <a:spcPts val="600"/>
              </a:spcBef>
              <a:buClr>
                <a:schemeClr val="lt2"/>
              </a:buClr>
              <a:buSzPct val="100000"/>
              <a:buFont typeface="Trebuchet MS"/>
              <a:defRPr sz="30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742950" indent="-133350">
              <a:spcBef>
                <a:spcPts val="480"/>
              </a:spcBef>
              <a:buClr>
                <a:schemeClr val="lt2"/>
              </a:buClr>
              <a:buSzPct val="100000"/>
              <a:buFont typeface="Trebuchet MS"/>
              <a:defRPr sz="24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143000" indent="-76200">
              <a:spcBef>
                <a:spcPts val="480"/>
              </a:spcBef>
              <a:buClr>
                <a:schemeClr val="lt2"/>
              </a:buClr>
              <a:buSzPct val="100000"/>
              <a:buFont typeface="Trebuchet MS"/>
              <a:defRPr sz="24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600200" indent="-114300">
              <a:spcBef>
                <a:spcPts val="360"/>
              </a:spcBef>
              <a:buClr>
                <a:schemeClr val="lt2"/>
              </a:buClr>
              <a:buSzPct val="100000"/>
              <a:buFont typeface="Trebuchet MS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057400" indent="-114300">
              <a:spcBef>
                <a:spcPts val="360"/>
              </a:spcBef>
              <a:buClr>
                <a:schemeClr val="lt2"/>
              </a:buClr>
              <a:buSzPct val="100000"/>
              <a:buFont typeface="Trebuchet MS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514600" indent="-114300">
              <a:spcBef>
                <a:spcPts val="360"/>
              </a:spcBef>
              <a:buClr>
                <a:schemeClr val="lt2"/>
              </a:buClr>
              <a:buSzPct val="100000"/>
              <a:buFont typeface="Trebuchet MS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971800" indent="-114300">
              <a:spcBef>
                <a:spcPts val="360"/>
              </a:spcBef>
              <a:buClr>
                <a:schemeClr val="lt2"/>
              </a:buClr>
              <a:buSzPct val="100000"/>
              <a:buFont typeface="Trebuchet MS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429000" indent="-114300">
              <a:spcBef>
                <a:spcPts val="360"/>
              </a:spcBef>
              <a:buClr>
                <a:schemeClr val="lt2"/>
              </a:buClr>
              <a:buSzPct val="100000"/>
              <a:buFont typeface="Trebuchet MS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886200" indent="-114300">
              <a:spcBef>
                <a:spcPts val="360"/>
              </a:spcBef>
              <a:buClr>
                <a:schemeClr val="lt2"/>
              </a:buClr>
              <a:buSzPct val="100000"/>
              <a:buFont typeface="Trebuchet MS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ctrTitle"/>
          </p:nvPr>
        </p:nvSpPr>
        <p:spPr>
          <a:xfrm rot="-183804">
            <a:off x="1035602" y="1005108"/>
            <a:ext cx="7763693" cy="106799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 b="0">
                <a:solidFill>
                  <a:schemeClr val="dk1"/>
                </a:solidFill>
                <a:latin typeface="Monoton"/>
                <a:ea typeface="Monoton"/>
                <a:cs typeface="Monoton"/>
                <a:sym typeface="Monoton"/>
              </a:rPr>
              <a:t>The nativity scene</a:t>
            </a:r>
          </a:p>
        </p:txBody>
      </p:sp>
      <p:sp>
        <p:nvSpPr>
          <p:cNvPr id="69" name="Shape 69"/>
          <p:cNvSpPr txBox="1">
            <a:spLocks noGrp="1"/>
          </p:cNvSpPr>
          <p:nvPr>
            <p:ph type="subTitle" idx="1"/>
          </p:nvPr>
        </p:nvSpPr>
        <p:spPr>
          <a:xfrm rot="-186991">
            <a:off x="1004041" y="2374768"/>
            <a:ext cx="7576304" cy="39394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en" sz="1800" dirty="0">
                <a:latin typeface="Rock Salt"/>
                <a:ea typeface="Rock Salt"/>
                <a:cs typeface="Rock Salt"/>
                <a:sym typeface="Rock Salt"/>
              </a:rPr>
              <a:t>By Lubna, </a:t>
            </a:r>
            <a:r>
              <a:rPr lang="en" sz="1800" dirty="0" smtClean="0">
                <a:latin typeface="Rock Salt"/>
                <a:ea typeface="Rock Salt"/>
                <a:cs typeface="Rock Salt"/>
                <a:sym typeface="Rock Salt"/>
              </a:rPr>
              <a:t>Leïlani </a:t>
            </a:r>
            <a:r>
              <a:rPr lang="en" sz="1800" dirty="0">
                <a:latin typeface="Rock Salt"/>
                <a:ea typeface="Rock Salt"/>
                <a:cs typeface="Rock Salt"/>
                <a:sym typeface="Rock Salt"/>
              </a:rPr>
              <a:t>and Karla-lina</a:t>
            </a:r>
          </a:p>
        </p:txBody>
      </p:sp>
      <p:sp>
        <p:nvSpPr>
          <p:cNvPr id="70" name="Shape 70"/>
          <p:cNvSpPr txBox="1"/>
          <p:nvPr/>
        </p:nvSpPr>
        <p:spPr>
          <a:xfrm>
            <a:off x="3845025" y="1676675"/>
            <a:ext cx="3657600" cy="457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  <p:pic>
        <p:nvPicPr>
          <p:cNvPr id="71" name="Shape 7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5216275" y="1858271"/>
            <a:ext cx="3469824" cy="272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 rot="-228134">
            <a:off x="1184357" y="-16296"/>
            <a:ext cx="8215583" cy="85972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">
                <a:solidFill>
                  <a:schemeClr val="dk1"/>
                </a:solidFill>
                <a:latin typeface="Monoton"/>
                <a:ea typeface="Monoton"/>
                <a:cs typeface="Monoton"/>
                <a:sym typeface="Monoton"/>
              </a:rPr>
              <a:t>The nativity scene</a:t>
            </a:r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The nativity scene is a representation of the birth of Jesus in miniature.</a:t>
            </a:r>
          </a:p>
          <a:p>
            <a:pPr lvl="0" rtl="0">
              <a:buNone/>
            </a:pPr>
            <a:r>
              <a:rPr lang="en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It’s </a:t>
            </a:r>
            <a:r>
              <a:rPr lang="en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represented </a:t>
            </a:r>
            <a:r>
              <a:rPr lang="en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by figurines of terracotta</a:t>
            </a:r>
            <a:r>
              <a:rPr lang="en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.</a:t>
            </a:r>
            <a:endParaRPr dirty="0"/>
          </a:p>
          <a:p>
            <a:pPr lvl="0" rtl="0">
              <a:buNone/>
            </a:pPr>
            <a:r>
              <a:rPr lang="en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We say that Jesus was born in a </a:t>
            </a:r>
            <a:r>
              <a:rPr lang="en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stable.</a:t>
            </a:r>
            <a:endParaRPr dirty="0"/>
          </a:p>
          <a:p>
            <a:pPr lvl="0" rtl="0">
              <a:buNone/>
            </a:pPr>
            <a:r>
              <a:rPr lang="en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We put </a:t>
            </a:r>
            <a:r>
              <a:rPr lang="en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a  </a:t>
            </a:r>
            <a:r>
              <a:rPr lang="en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baby </a:t>
            </a:r>
            <a:r>
              <a:rPr lang="en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on </a:t>
            </a:r>
            <a:r>
              <a:rPr lang="en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the center </a:t>
            </a:r>
            <a:r>
              <a:rPr lang="en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 of the stable at t </a:t>
            </a:r>
            <a:r>
              <a:rPr lang="en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midnight </a:t>
            </a:r>
            <a:r>
              <a:rPr lang="en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to symbolize </a:t>
            </a:r>
            <a:r>
              <a:rPr lang="en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his birth, he is surrounded by Mary and Joseph. They are accompanied by a donkey and a cow</a:t>
            </a:r>
            <a:r>
              <a:rPr lang="en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.</a:t>
            </a:r>
            <a:endParaRPr dirty="0"/>
          </a:p>
          <a:p>
            <a:pPr lvl="0" rtl="0">
              <a:buNone/>
            </a:pPr>
            <a:r>
              <a:rPr lang="en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It’s notable that the virgin Mary is very often represented knelt </a:t>
            </a:r>
            <a:r>
              <a:rPr lang="en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in </a:t>
            </a:r>
            <a:r>
              <a:rPr lang="en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front of her son</a:t>
            </a:r>
            <a:r>
              <a:rPr lang="en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.</a:t>
            </a:r>
            <a:endParaRPr dirty="0"/>
          </a:p>
          <a:p>
            <a:pPr>
              <a:buNone/>
            </a:pPr>
            <a:r>
              <a:rPr lang="en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It’s frequent to put a star on the top of the nativity scene. This star is the star </a:t>
            </a:r>
            <a:r>
              <a:rPr lang="en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which </a:t>
            </a:r>
            <a:r>
              <a:rPr lang="en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guided, according to the scriptures, the </a:t>
            </a:r>
            <a:r>
              <a:rPr lang="en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wise men: </a:t>
            </a:r>
            <a:r>
              <a:rPr lang="en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Gaspard</a:t>
            </a:r>
            <a:r>
              <a:rPr lang="en" sz="1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, Melchior and </a:t>
            </a:r>
            <a:r>
              <a:rPr lang="en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Balthazar.They  </a:t>
            </a:r>
            <a:r>
              <a:rPr lang="en" sz="140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symbolize </a:t>
            </a:r>
            <a:r>
              <a:rPr lang="en" sz="140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the three continents(Europe</a:t>
            </a:r>
            <a:r>
              <a:rPr lang="en" sz="1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, Africa and Asia). </a:t>
            </a:r>
            <a:endParaRPr lang="en" sz="1400" dirty="0">
              <a:solidFill>
                <a:schemeClr val="dk2"/>
              </a:solidFill>
              <a:latin typeface="Chewy"/>
              <a:ea typeface="Chewy"/>
              <a:cs typeface="Chewy"/>
              <a:sym typeface="Chewy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friendly">
  <a:themeElements>
    <a:clrScheme name="Custom 432">
      <a:dk1>
        <a:srgbClr val="CA0001"/>
      </a:dk1>
      <a:lt1>
        <a:srgbClr val="ECE47C"/>
      </a:lt1>
      <a:dk2>
        <a:srgbClr val="000000"/>
      </a:dk2>
      <a:lt2>
        <a:srgbClr val="FFFFFF"/>
      </a:lt2>
      <a:accent1>
        <a:srgbClr val="E26F01"/>
      </a:accent1>
      <a:accent2>
        <a:srgbClr val="723C75"/>
      </a:accent2>
      <a:accent3>
        <a:srgbClr val="69B19F"/>
      </a:accent3>
      <a:accent4>
        <a:srgbClr val="BC5828"/>
      </a:accent4>
      <a:accent5>
        <a:srgbClr val="800000"/>
      </a:accent5>
      <a:accent6>
        <a:srgbClr val="333333"/>
      </a:accent6>
      <a:hlink>
        <a:srgbClr val="ECE47C"/>
      </a:hlink>
      <a:folHlink>
        <a:srgbClr val="FF51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141</Words>
  <Application>Microsoft Office PowerPoint</Application>
  <PresentationFormat>Affichage à l'écran (16:9)</PresentationFormat>
  <Paragraphs>9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friendly</vt:lpstr>
      <vt:lpstr>The nativity scene</vt:lpstr>
      <vt:lpstr>The nativity scene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nativity scene</dc:title>
  <dc:creator>Pili</dc:creator>
  <cp:lastModifiedBy>Pili</cp:lastModifiedBy>
  <cp:revision>2</cp:revision>
  <dcterms:modified xsi:type="dcterms:W3CDTF">2013-12-19T10:35:12Z</dcterms:modified>
</cp:coreProperties>
</file>