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276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 rot="10800000" flipH="1">
            <a:off x="0" y="1541738"/>
            <a:ext cx="9143999" cy="915711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6" name="Shape 16"/>
          <p:cNvSpPr/>
          <p:nvPr/>
        </p:nvSpPr>
        <p:spPr>
          <a:xfrm>
            <a:off x="0" y="0"/>
            <a:ext cx="9144000" cy="16001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 rot="-186991">
            <a:off x="1102116" y="2348618"/>
            <a:ext cx="7576304" cy="393946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marL="0" indent="127000">
              <a:spcBef>
                <a:spcPts val="0"/>
              </a:spcBef>
              <a:buSzPct val="100000"/>
              <a:buNone/>
              <a:defRPr sz="2000"/>
            </a:lvl1pPr>
            <a:lvl2pPr marL="0" indent="127000">
              <a:spcBef>
                <a:spcPts val="0"/>
              </a:spcBef>
              <a:buSzPct val="100000"/>
              <a:buNone/>
              <a:defRPr sz="2000"/>
            </a:lvl2pPr>
            <a:lvl3pPr marL="0" indent="127000">
              <a:spcBef>
                <a:spcPts val="0"/>
              </a:spcBef>
              <a:buSzPct val="100000"/>
              <a:buNone/>
              <a:defRPr sz="2000"/>
            </a:lvl3pPr>
            <a:lvl4pPr marL="0" indent="127000">
              <a:spcBef>
                <a:spcPts val="0"/>
              </a:spcBef>
              <a:buSzPct val="100000"/>
              <a:buNone/>
              <a:defRPr sz="2000"/>
            </a:lvl4pPr>
            <a:lvl5pPr marL="0" indent="127000">
              <a:spcBef>
                <a:spcPts val="0"/>
              </a:spcBef>
              <a:buSzPct val="100000"/>
              <a:buNone/>
              <a:defRPr sz="2000"/>
            </a:lvl5pPr>
            <a:lvl6pPr marL="0" indent="127000">
              <a:spcBef>
                <a:spcPts val="0"/>
              </a:spcBef>
              <a:buSzPct val="100000"/>
              <a:buNone/>
              <a:defRPr sz="2000"/>
            </a:lvl6pPr>
            <a:lvl7pPr marL="0" indent="127000">
              <a:spcBef>
                <a:spcPts val="0"/>
              </a:spcBef>
              <a:buSzPct val="100000"/>
              <a:buNone/>
              <a:defRPr sz="2000"/>
            </a:lvl7pPr>
            <a:lvl8pPr marL="0" indent="127000">
              <a:spcBef>
                <a:spcPts val="0"/>
              </a:spcBef>
              <a:buSzPct val="100000"/>
              <a:buNone/>
              <a:defRPr sz="2000"/>
            </a:lvl8pPr>
            <a:lvl9pPr marL="0" indent="127000">
              <a:spcBef>
                <a:spcPts val="0"/>
              </a:spcBef>
              <a:buSzPct val="100000"/>
              <a:buNone/>
              <a:defRPr sz="2000"/>
            </a:lvl9pPr>
          </a:lstStyle>
          <a:p>
            <a:endParaRPr/>
          </a:p>
        </p:txBody>
      </p:sp>
      <p:sp>
        <p:nvSpPr>
          <p:cNvPr id="18" name="Shape 18"/>
          <p:cNvSpPr/>
          <p:nvPr/>
        </p:nvSpPr>
        <p:spPr>
          <a:xfrm rot="-180223">
            <a:off x="472457" y="1841105"/>
            <a:ext cx="498084" cy="337146"/>
          </a:xfrm>
          <a:prstGeom prst="star4">
            <a:avLst>
              <a:gd name="adj" fmla="val 20046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 rot="-183804">
            <a:off x="1035602" y="1005108"/>
            <a:ext cx="7763693" cy="1067996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indent="304800">
              <a:buSzPct val="100000"/>
              <a:defRPr sz="4800" b="1"/>
            </a:lvl1pPr>
            <a:lvl2pPr indent="304800">
              <a:buSzPct val="100000"/>
              <a:defRPr sz="4800" b="1"/>
            </a:lvl2pPr>
            <a:lvl3pPr indent="304800">
              <a:buSzPct val="100000"/>
              <a:defRPr sz="4800" b="1"/>
            </a:lvl3pPr>
            <a:lvl4pPr indent="304800">
              <a:buSzPct val="100000"/>
              <a:defRPr sz="4800" b="1"/>
            </a:lvl4pPr>
            <a:lvl5pPr indent="304800">
              <a:buSzPct val="100000"/>
              <a:defRPr sz="4800" b="1"/>
            </a:lvl5pPr>
            <a:lvl6pPr indent="304800">
              <a:buSzPct val="100000"/>
              <a:defRPr sz="4800" b="1"/>
            </a:lvl6pPr>
            <a:lvl7pPr indent="304800">
              <a:buSzPct val="100000"/>
              <a:defRPr sz="4800" b="1"/>
            </a:lvl7pPr>
            <a:lvl8pPr indent="304800">
              <a:buSzPct val="100000"/>
              <a:defRPr sz="4800" b="1"/>
            </a:lvl8pPr>
            <a:lvl9pPr indent="304800">
              <a:buSzPct val="100000"/>
              <a:defRPr sz="4800" b="1"/>
            </a:lvl9pPr>
          </a:lstStyle>
          <a:p>
            <a:endParaRPr/>
          </a:p>
        </p:txBody>
      </p:sp>
      <p:sp>
        <p:nvSpPr>
          <p:cNvPr id="20" name="Shape 20"/>
          <p:cNvSpPr/>
          <p:nvPr/>
        </p:nvSpPr>
        <p:spPr>
          <a:xfrm flipH="1">
            <a:off x="0" y="2633472"/>
            <a:ext cx="9143999" cy="2511742"/>
          </a:xfrm>
          <a:custGeom>
            <a:avLst/>
            <a:gdLst/>
            <a:ahLst/>
            <a:cxnLst/>
            <a:rect l="0" t="0" r="0" b="0"/>
            <a:pathLst>
              <a:path w="9144000" h="3429000" extrusionOk="0">
                <a:moveTo>
                  <a:pt x="0" y="0"/>
                </a:moveTo>
                <a:lnTo>
                  <a:pt x="0" y="762000"/>
                </a:lnTo>
                <a:lnTo>
                  <a:pt x="0" y="3429000"/>
                </a:lnTo>
                <a:lnTo>
                  <a:pt x="9144000" y="3429000"/>
                </a:lnTo>
                <a:lnTo>
                  <a:pt x="9144000" y="762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1" name="Shape 21"/>
          <p:cNvSpPr/>
          <p:nvPr/>
        </p:nvSpPr>
        <p:spPr>
          <a:xfrm rot="-213060">
            <a:off x="920480" y="2871570"/>
            <a:ext cx="6010940" cy="2166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 flipH="1">
            <a:off x="0" y="4686300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4" name="Shape 24"/>
          <p:cNvSpPr/>
          <p:nvPr/>
        </p:nvSpPr>
        <p:spPr>
          <a:xfrm rot="-85925">
            <a:off x="919151" y="4632406"/>
            <a:ext cx="7394209" cy="220614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5" name="Shape 25"/>
          <p:cNvSpPr/>
          <p:nvPr/>
        </p:nvSpPr>
        <p:spPr>
          <a:xfrm rot="10800000" flipH="1">
            <a:off x="0" y="-703"/>
            <a:ext cx="9143999" cy="1086553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6" name="Shape 26"/>
          <p:cNvSpPr/>
          <p:nvPr/>
        </p:nvSpPr>
        <p:spPr>
          <a:xfrm rot="10800000" flipH="1">
            <a:off x="0" y="0"/>
            <a:ext cx="9143999" cy="1025050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7" name="Shape 27"/>
          <p:cNvSpPr/>
          <p:nvPr/>
        </p:nvSpPr>
        <p:spPr>
          <a:xfrm flipH="1">
            <a:off x="0" y="4745735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 rot="-228134">
            <a:off x="1184357" y="-16296"/>
            <a:ext cx="8215583" cy="85972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29" name="Shape 29"/>
          <p:cNvSpPr/>
          <p:nvPr/>
        </p:nvSpPr>
        <p:spPr>
          <a:xfrm rot="-180223">
            <a:off x="701058" y="526655"/>
            <a:ext cx="498084" cy="337146"/>
          </a:xfrm>
          <a:prstGeom prst="star4">
            <a:avLst>
              <a:gd name="adj" fmla="val 20046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0" name="Shape 30"/>
          <p:cNvSpPr/>
          <p:nvPr/>
        </p:nvSpPr>
        <p:spPr>
          <a:xfrm rot="-85925">
            <a:off x="916433" y="4721779"/>
            <a:ext cx="7394209" cy="237220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indent="0">
              <a:defRPr/>
            </a:lvl1pPr>
            <a:lvl2pPr indent="457200">
              <a:defRPr/>
            </a:lvl2pPr>
            <a:lvl3pPr indent="914400">
              <a:defRPr/>
            </a:lvl3pPr>
            <a:lvl4pPr indent="1371600">
              <a:defRPr/>
            </a:lvl4pPr>
            <a:lvl5pPr indent="1828800"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 flipH="1">
            <a:off x="0" y="4686300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4" name="Shape 34"/>
          <p:cNvSpPr/>
          <p:nvPr/>
        </p:nvSpPr>
        <p:spPr>
          <a:xfrm rot="-85925">
            <a:off x="919151" y="4632406"/>
            <a:ext cx="7394209" cy="220614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5" name="Shape 35"/>
          <p:cNvSpPr/>
          <p:nvPr/>
        </p:nvSpPr>
        <p:spPr>
          <a:xfrm rot="10800000" flipH="1">
            <a:off x="0" y="-703"/>
            <a:ext cx="9143999" cy="1086553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6" name="Shape 36"/>
          <p:cNvSpPr/>
          <p:nvPr/>
        </p:nvSpPr>
        <p:spPr>
          <a:xfrm rot="10800000" flipH="1">
            <a:off x="0" y="0"/>
            <a:ext cx="9143999" cy="1025050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7" name="Shape 37"/>
          <p:cNvSpPr/>
          <p:nvPr/>
        </p:nvSpPr>
        <p:spPr>
          <a:xfrm rot="-180223">
            <a:off x="701058" y="526655"/>
            <a:ext cx="498084" cy="337146"/>
          </a:xfrm>
          <a:prstGeom prst="star4">
            <a:avLst>
              <a:gd name="adj" fmla="val 20046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 rot="-228134">
            <a:off x="1184357" y="-16296"/>
            <a:ext cx="8215583" cy="85972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39" name="Shape 39"/>
          <p:cNvSpPr/>
          <p:nvPr/>
        </p:nvSpPr>
        <p:spPr>
          <a:xfrm rot="-85925">
            <a:off x="916433" y="4721779"/>
            <a:ext cx="7394209" cy="237220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599" cy="3394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 marL="3657600"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599" cy="3394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 marL="3657600">
              <a:defRPr/>
            </a:lvl9pPr>
          </a:lstStyle>
          <a:p>
            <a:endParaRPr/>
          </a:p>
        </p:txBody>
      </p:sp>
      <p:sp>
        <p:nvSpPr>
          <p:cNvPr id="42" name="Shape 42"/>
          <p:cNvSpPr/>
          <p:nvPr/>
        </p:nvSpPr>
        <p:spPr>
          <a:xfrm flipH="1">
            <a:off x="0" y="4745735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/>
        </p:nvSpPr>
        <p:spPr>
          <a:xfrm flipH="1">
            <a:off x="0" y="4686300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5" name="Shape 45"/>
          <p:cNvSpPr/>
          <p:nvPr/>
        </p:nvSpPr>
        <p:spPr>
          <a:xfrm rot="-85925">
            <a:off x="919151" y="4632406"/>
            <a:ext cx="7394209" cy="220614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6" name="Shape 46"/>
          <p:cNvSpPr/>
          <p:nvPr/>
        </p:nvSpPr>
        <p:spPr>
          <a:xfrm rot="10800000" flipH="1">
            <a:off x="0" y="-703"/>
            <a:ext cx="9143999" cy="1086553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7" name="Shape 47"/>
          <p:cNvSpPr/>
          <p:nvPr/>
        </p:nvSpPr>
        <p:spPr>
          <a:xfrm rot="10800000" flipH="1">
            <a:off x="0" y="0"/>
            <a:ext cx="9143999" cy="1025050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8" name="Shape 48"/>
          <p:cNvSpPr/>
          <p:nvPr/>
        </p:nvSpPr>
        <p:spPr>
          <a:xfrm rot="-180223">
            <a:off x="701058" y="526655"/>
            <a:ext cx="498084" cy="337146"/>
          </a:xfrm>
          <a:prstGeom prst="star4">
            <a:avLst>
              <a:gd name="adj" fmla="val 20046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 rot="-228134">
            <a:off x="1184357" y="-16296"/>
            <a:ext cx="8215583" cy="85972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50" name="Shape 50"/>
          <p:cNvSpPr/>
          <p:nvPr/>
        </p:nvSpPr>
        <p:spPr>
          <a:xfrm rot="-85925">
            <a:off x="916433" y="4721779"/>
            <a:ext cx="7394209" cy="237220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1" name="Shape 51"/>
          <p:cNvSpPr/>
          <p:nvPr/>
        </p:nvSpPr>
        <p:spPr>
          <a:xfrm flipH="1">
            <a:off x="0" y="4745735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/>
        </p:nvSpPr>
        <p:spPr>
          <a:xfrm flipH="1">
            <a:off x="0" y="4686300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4" name="Shape 54"/>
          <p:cNvSpPr/>
          <p:nvPr/>
        </p:nvSpPr>
        <p:spPr>
          <a:xfrm rot="-85925">
            <a:off x="919151" y="4632406"/>
            <a:ext cx="7394209" cy="220614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5" name="Shape 55"/>
          <p:cNvSpPr/>
          <p:nvPr/>
        </p:nvSpPr>
        <p:spPr>
          <a:xfrm rot="10800000" flipH="1">
            <a:off x="0" y="-703"/>
            <a:ext cx="9143999" cy="1086553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 rot="-90017">
            <a:off x="999515" y="4338182"/>
            <a:ext cx="5568708" cy="355283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marL="285750" indent="-171450">
              <a:spcBef>
                <a:spcPts val="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sp>
        <p:nvSpPr>
          <p:cNvPr id="57" name="Shape 57"/>
          <p:cNvSpPr/>
          <p:nvPr/>
        </p:nvSpPr>
        <p:spPr>
          <a:xfrm rot="10800000" flipH="1">
            <a:off x="0" y="0"/>
            <a:ext cx="9143999" cy="1025050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8" name="Shape 58"/>
          <p:cNvSpPr/>
          <p:nvPr/>
        </p:nvSpPr>
        <p:spPr>
          <a:xfrm rot="-85925">
            <a:off x="916433" y="4721779"/>
            <a:ext cx="7394209" cy="237220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9" name="Shape 59"/>
          <p:cNvSpPr/>
          <p:nvPr/>
        </p:nvSpPr>
        <p:spPr>
          <a:xfrm flipH="1">
            <a:off x="0" y="4745735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 flipH="1">
            <a:off x="0" y="4686300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2" name="Shape 62"/>
          <p:cNvSpPr/>
          <p:nvPr/>
        </p:nvSpPr>
        <p:spPr>
          <a:xfrm rot="-85925">
            <a:off x="919151" y="4632406"/>
            <a:ext cx="7394209" cy="220614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3" name="Shape 63"/>
          <p:cNvSpPr/>
          <p:nvPr/>
        </p:nvSpPr>
        <p:spPr>
          <a:xfrm rot="10800000" flipH="1">
            <a:off x="0" y="-703"/>
            <a:ext cx="9143999" cy="1086553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4" name="Shape 64"/>
          <p:cNvSpPr/>
          <p:nvPr/>
        </p:nvSpPr>
        <p:spPr>
          <a:xfrm rot="10800000" flipH="1">
            <a:off x="0" y="0"/>
            <a:ext cx="9143999" cy="1025050"/>
          </a:xfrm>
          <a:custGeom>
            <a:avLst/>
            <a:gdLst/>
            <a:ahLst/>
            <a:cxnLst/>
            <a:rect l="0" t="0" r="0" b="0"/>
            <a:pathLst>
              <a:path w="9144000" h="1366734" extrusionOk="0">
                <a:moveTo>
                  <a:pt x="0" y="1366734"/>
                </a:moveTo>
                <a:lnTo>
                  <a:pt x="9144000" y="1366734"/>
                </a:lnTo>
                <a:lnTo>
                  <a:pt x="9144000" y="461859"/>
                </a:lnTo>
                <a:lnTo>
                  <a:pt x="4645763" y="157291"/>
                </a:lnTo>
                <a:lnTo>
                  <a:pt x="4638172" y="265851"/>
                </a:lnTo>
                <a:lnTo>
                  <a:pt x="836312" y="0"/>
                </a:lnTo>
                <a:lnTo>
                  <a:pt x="829113" y="102948"/>
                </a:lnTo>
                <a:lnTo>
                  <a:pt x="0" y="44971"/>
                </a:lnTo>
                <a:lnTo>
                  <a:pt x="0" y="461859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5" name="Shape 65"/>
          <p:cNvSpPr/>
          <p:nvPr/>
        </p:nvSpPr>
        <p:spPr>
          <a:xfrm rot="-85925">
            <a:off x="916433" y="4721779"/>
            <a:ext cx="7394209" cy="237220"/>
          </a:xfrm>
          <a:custGeom>
            <a:avLst/>
            <a:gdLst/>
            <a:ahLst/>
            <a:cxnLst/>
            <a:rect l="0" t="0" r="0" b="0"/>
            <a:pathLst>
              <a:path w="7391900" h="315950" extrusionOk="0">
                <a:moveTo>
                  <a:pt x="5410200" y="0"/>
                </a:moveTo>
                <a:lnTo>
                  <a:pt x="5410200" y="87350"/>
                </a:lnTo>
                <a:lnTo>
                  <a:pt x="7391900" y="87349"/>
                </a:lnTo>
                <a:lnTo>
                  <a:pt x="7391900" y="315950"/>
                </a:lnTo>
                <a:lnTo>
                  <a:pt x="1981700" y="315949"/>
                </a:lnTo>
                <a:lnTo>
                  <a:pt x="19817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6" name="Shape 66"/>
          <p:cNvSpPr/>
          <p:nvPr/>
        </p:nvSpPr>
        <p:spPr>
          <a:xfrm flipH="1">
            <a:off x="0" y="4745735"/>
            <a:ext cx="9143999" cy="401193"/>
          </a:xfrm>
          <a:custGeom>
            <a:avLst/>
            <a:gdLst/>
            <a:ahLst/>
            <a:cxnLst/>
            <a:rect l="0" t="0" r="0" b="0"/>
            <a:pathLst>
              <a:path w="9144000" h="990600" extrusionOk="0">
                <a:moveTo>
                  <a:pt x="0" y="0"/>
                </a:moveTo>
                <a:lnTo>
                  <a:pt x="0" y="381000"/>
                </a:lnTo>
                <a:lnTo>
                  <a:pt x="0" y="990600"/>
                </a:lnTo>
                <a:lnTo>
                  <a:pt x="9144000" y="990600"/>
                </a:lnTo>
                <a:lnTo>
                  <a:pt x="9144000" y="38100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60F0F"/>
            </a:gs>
            <a:gs pos="100000">
              <a:srgbClr val="C82009"/>
            </a:gs>
          </a:gsLst>
          <a:lin ang="5400000" scaled="0"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hape 5"/>
          <p:cNvCxnSpPr/>
          <p:nvPr/>
        </p:nvCxnSpPr>
        <p:spPr>
          <a:xfrm>
            <a:off x="76200" y="57150"/>
            <a:ext cx="0" cy="5029199"/>
          </a:xfrm>
          <a:prstGeom prst="straightConnector1">
            <a:avLst/>
          </a:prstGeom>
          <a:noFill/>
          <a:ln w="107950" cap="flat">
            <a:solidFill>
              <a:srgbClr val="D2392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" name="Shape 6"/>
          <p:cNvCxnSpPr/>
          <p:nvPr/>
        </p:nvCxnSpPr>
        <p:spPr>
          <a:xfrm>
            <a:off x="9067800" y="57150"/>
            <a:ext cx="0" cy="5029199"/>
          </a:xfrm>
          <a:prstGeom prst="straightConnector1">
            <a:avLst/>
          </a:prstGeom>
          <a:noFill/>
          <a:ln w="114300" cap="flat">
            <a:solidFill>
              <a:srgbClr val="D2392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" name="Shape 7"/>
          <p:cNvCxnSpPr/>
          <p:nvPr/>
        </p:nvCxnSpPr>
        <p:spPr>
          <a:xfrm>
            <a:off x="533399" y="57150"/>
            <a:ext cx="0" cy="5029199"/>
          </a:xfrm>
          <a:prstGeom prst="straightConnector1">
            <a:avLst/>
          </a:prstGeom>
          <a:noFill/>
          <a:ln w="69850" cap="flat">
            <a:solidFill>
              <a:srgbClr val="D2392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" name="Shape 8"/>
          <p:cNvCxnSpPr/>
          <p:nvPr/>
        </p:nvCxnSpPr>
        <p:spPr>
          <a:xfrm flipH="1">
            <a:off x="914400" y="57150"/>
            <a:ext cx="152399" cy="4743600"/>
          </a:xfrm>
          <a:prstGeom prst="straightConnector1">
            <a:avLst/>
          </a:prstGeom>
          <a:noFill/>
          <a:ln w="152400" cap="flat">
            <a:solidFill>
              <a:srgbClr val="D23927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Shape 9"/>
          <p:cNvSpPr/>
          <p:nvPr/>
        </p:nvSpPr>
        <p:spPr>
          <a:xfrm>
            <a:off x="110055" y="57150"/>
            <a:ext cx="1698625" cy="4972047"/>
          </a:xfrm>
          <a:custGeom>
            <a:avLst/>
            <a:gdLst/>
            <a:ahLst/>
            <a:cxnLst/>
            <a:rect l="0" t="0" r="0" b="0"/>
            <a:pathLst>
              <a:path w="1070" h="4154" extrusionOk="0">
                <a:moveTo>
                  <a:pt x="4" y="0"/>
                </a:moveTo>
                <a:lnTo>
                  <a:pt x="4" y="0"/>
                </a:lnTo>
                <a:lnTo>
                  <a:pt x="2" y="74"/>
                </a:lnTo>
                <a:lnTo>
                  <a:pt x="0" y="162"/>
                </a:lnTo>
                <a:lnTo>
                  <a:pt x="0" y="280"/>
                </a:lnTo>
                <a:lnTo>
                  <a:pt x="4" y="426"/>
                </a:lnTo>
                <a:lnTo>
                  <a:pt x="10" y="594"/>
                </a:lnTo>
                <a:lnTo>
                  <a:pt x="16" y="686"/>
                </a:lnTo>
                <a:lnTo>
                  <a:pt x="22" y="782"/>
                </a:lnTo>
                <a:lnTo>
                  <a:pt x="30" y="884"/>
                </a:lnTo>
                <a:lnTo>
                  <a:pt x="42" y="990"/>
                </a:lnTo>
                <a:lnTo>
                  <a:pt x="54" y="1098"/>
                </a:lnTo>
                <a:lnTo>
                  <a:pt x="68" y="1210"/>
                </a:lnTo>
                <a:lnTo>
                  <a:pt x="86" y="1324"/>
                </a:lnTo>
                <a:lnTo>
                  <a:pt x="104" y="1442"/>
                </a:lnTo>
                <a:lnTo>
                  <a:pt x="126" y="1562"/>
                </a:lnTo>
                <a:lnTo>
                  <a:pt x="152" y="1682"/>
                </a:lnTo>
                <a:lnTo>
                  <a:pt x="178" y="1804"/>
                </a:lnTo>
                <a:lnTo>
                  <a:pt x="210" y="1928"/>
                </a:lnTo>
                <a:lnTo>
                  <a:pt x="244" y="2050"/>
                </a:lnTo>
                <a:lnTo>
                  <a:pt x="280" y="2174"/>
                </a:lnTo>
                <a:lnTo>
                  <a:pt x="322" y="2298"/>
                </a:lnTo>
                <a:lnTo>
                  <a:pt x="366" y="2420"/>
                </a:lnTo>
                <a:lnTo>
                  <a:pt x="416" y="2542"/>
                </a:lnTo>
                <a:lnTo>
                  <a:pt x="468" y="2662"/>
                </a:lnTo>
                <a:lnTo>
                  <a:pt x="496" y="2722"/>
                </a:lnTo>
                <a:lnTo>
                  <a:pt x="524" y="2780"/>
                </a:lnTo>
                <a:lnTo>
                  <a:pt x="554" y="2838"/>
                </a:lnTo>
                <a:lnTo>
                  <a:pt x="586" y="2896"/>
                </a:lnTo>
                <a:lnTo>
                  <a:pt x="586" y="2896"/>
                </a:lnTo>
                <a:lnTo>
                  <a:pt x="652" y="3018"/>
                </a:lnTo>
                <a:lnTo>
                  <a:pt x="714" y="3132"/>
                </a:lnTo>
                <a:lnTo>
                  <a:pt x="768" y="3238"/>
                </a:lnTo>
                <a:lnTo>
                  <a:pt x="816" y="3336"/>
                </a:lnTo>
                <a:lnTo>
                  <a:pt x="860" y="3426"/>
                </a:lnTo>
                <a:lnTo>
                  <a:pt x="900" y="3510"/>
                </a:lnTo>
                <a:lnTo>
                  <a:pt x="934" y="3588"/>
                </a:lnTo>
                <a:lnTo>
                  <a:pt x="964" y="3658"/>
                </a:lnTo>
                <a:lnTo>
                  <a:pt x="988" y="3724"/>
                </a:lnTo>
                <a:lnTo>
                  <a:pt x="1010" y="3782"/>
                </a:lnTo>
                <a:lnTo>
                  <a:pt x="1028" y="3836"/>
                </a:lnTo>
                <a:lnTo>
                  <a:pt x="1042" y="3884"/>
                </a:lnTo>
                <a:lnTo>
                  <a:pt x="1052" y="3926"/>
                </a:lnTo>
                <a:lnTo>
                  <a:pt x="1060" y="3964"/>
                </a:lnTo>
                <a:lnTo>
                  <a:pt x="1066" y="3998"/>
                </a:lnTo>
                <a:lnTo>
                  <a:pt x="1068" y="4028"/>
                </a:lnTo>
                <a:lnTo>
                  <a:pt x="1070" y="4054"/>
                </a:lnTo>
                <a:lnTo>
                  <a:pt x="1068" y="4074"/>
                </a:lnTo>
                <a:lnTo>
                  <a:pt x="1066" y="4094"/>
                </a:lnTo>
                <a:lnTo>
                  <a:pt x="1060" y="4108"/>
                </a:lnTo>
                <a:lnTo>
                  <a:pt x="1056" y="4122"/>
                </a:lnTo>
                <a:lnTo>
                  <a:pt x="1050" y="4132"/>
                </a:lnTo>
                <a:lnTo>
                  <a:pt x="1042" y="4138"/>
                </a:lnTo>
                <a:lnTo>
                  <a:pt x="1034" y="4144"/>
                </a:lnTo>
                <a:lnTo>
                  <a:pt x="1028" y="4148"/>
                </a:lnTo>
                <a:lnTo>
                  <a:pt x="1020" y="4152"/>
                </a:lnTo>
                <a:lnTo>
                  <a:pt x="1006" y="4154"/>
                </a:lnTo>
                <a:lnTo>
                  <a:pt x="998" y="4152"/>
                </a:lnTo>
                <a:lnTo>
                  <a:pt x="994" y="4152"/>
                </a:lnTo>
              </a:path>
            </a:pathLst>
          </a:custGeom>
          <a:ln w="25400" cap="flat">
            <a:solidFill>
              <a:srgbClr val="D23927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10" name="Shape 10"/>
          <p:cNvSpPr/>
          <p:nvPr/>
        </p:nvSpPr>
        <p:spPr>
          <a:xfrm>
            <a:off x="7839160" y="4114800"/>
            <a:ext cx="1181100" cy="597693"/>
          </a:xfrm>
          <a:custGeom>
            <a:avLst/>
            <a:gdLst/>
            <a:ahLst/>
            <a:cxnLst/>
            <a:rect l="0" t="0" r="0" b="0"/>
            <a:pathLst>
              <a:path w="744" h="502" extrusionOk="0">
                <a:moveTo>
                  <a:pt x="0" y="502"/>
                </a:moveTo>
                <a:lnTo>
                  <a:pt x="0" y="502"/>
                </a:lnTo>
                <a:lnTo>
                  <a:pt x="4" y="482"/>
                </a:lnTo>
                <a:lnTo>
                  <a:pt x="10" y="460"/>
                </a:lnTo>
                <a:lnTo>
                  <a:pt x="20" y="430"/>
                </a:lnTo>
                <a:lnTo>
                  <a:pt x="36" y="396"/>
                </a:lnTo>
                <a:lnTo>
                  <a:pt x="56" y="358"/>
                </a:lnTo>
                <a:lnTo>
                  <a:pt x="84" y="316"/>
                </a:lnTo>
                <a:lnTo>
                  <a:pt x="100" y="294"/>
                </a:lnTo>
                <a:lnTo>
                  <a:pt x="118" y="272"/>
                </a:lnTo>
                <a:lnTo>
                  <a:pt x="138" y="248"/>
                </a:lnTo>
                <a:lnTo>
                  <a:pt x="160" y="226"/>
                </a:lnTo>
                <a:lnTo>
                  <a:pt x="184" y="204"/>
                </a:lnTo>
                <a:lnTo>
                  <a:pt x="212" y="182"/>
                </a:lnTo>
                <a:lnTo>
                  <a:pt x="240" y="162"/>
                </a:lnTo>
                <a:lnTo>
                  <a:pt x="272" y="140"/>
                </a:lnTo>
                <a:lnTo>
                  <a:pt x="306" y="120"/>
                </a:lnTo>
                <a:lnTo>
                  <a:pt x="342" y="102"/>
                </a:lnTo>
                <a:lnTo>
                  <a:pt x="382" y="84"/>
                </a:lnTo>
                <a:lnTo>
                  <a:pt x="424" y="66"/>
                </a:lnTo>
                <a:lnTo>
                  <a:pt x="470" y="52"/>
                </a:lnTo>
                <a:lnTo>
                  <a:pt x="518" y="38"/>
                </a:lnTo>
                <a:lnTo>
                  <a:pt x="570" y="26"/>
                </a:lnTo>
                <a:lnTo>
                  <a:pt x="624" y="16"/>
                </a:lnTo>
                <a:lnTo>
                  <a:pt x="682" y="6"/>
                </a:lnTo>
                <a:lnTo>
                  <a:pt x="744" y="0"/>
                </a:lnTo>
              </a:path>
            </a:pathLst>
          </a:custGeom>
          <a:ln w="25400" cap="flat">
            <a:solidFill>
              <a:srgbClr val="CB281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11" name="Shape 11"/>
          <p:cNvSpPr/>
          <p:nvPr/>
        </p:nvSpPr>
        <p:spPr>
          <a:xfrm>
            <a:off x="8273122" y="2652712"/>
            <a:ext cx="777875" cy="1955006"/>
          </a:xfrm>
          <a:custGeom>
            <a:avLst/>
            <a:gdLst/>
            <a:ahLst/>
            <a:cxnLst/>
            <a:rect l="0" t="0" r="0" b="0"/>
            <a:pathLst>
              <a:path w="490" h="1642" extrusionOk="0">
                <a:moveTo>
                  <a:pt x="0" y="1642"/>
                </a:moveTo>
                <a:lnTo>
                  <a:pt x="0" y="1642"/>
                </a:lnTo>
                <a:lnTo>
                  <a:pt x="24" y="1624"/>
                </a:lnTo>
                <a:lnTo>
                  <a:pt x="50" y="1600"/>
                </a:lnTo>
                <a:lnTo>
                  <a:pt x="86" y="1564"/>
                </a:lnTo>
                <a:lnTo>
                  <a:pt x="126" y="1518"/>
                </a:lnTo>
                <a:lnTo>
                  <a:pt x="148" y="1490"/>
                </a:lnTo>
                <a:lnTo>
                  <a:pt x="172" y="1458"/>
                </a:lnTo>
                <a:lnTo>
                  <a:pt x="196" y="1424"/>
                </a:lnTo>
                <a:lnTo>
                  <a:pt x="220" y="1384"/>
                </a:lnTo>
                <a:lnTo>
                  <a:pt x="244" y="1344"/>
                </a:lnTo>
                <a:lnTo>
                  <a:pt x="268" y="1298"/>
                </a:lnTo>
                <a:lnTo>
                  <a:pt x="292" y="1248"/>
                </a:lnTo>
                <a:lnTo>
                  <a:pt x="316" y="1196"/>
                </a:lnTo>
                <a:lnTo>
                  <a:pt x="340" y="1138"/>
                </a:lnTo>
                <a:lnTo>
                  <a:pt x="362" y="1078"/>
                </a:lnTo>
                <a:lnTo>
                  <a:pt x="384" y="1014"/>
                </a:lnTo>
                <a:lnTo>
                  <a:pt x="404" y="944"/>
                </a:lnTo>
                <a:lnTo>
                  <a:pt x="422" y="870"/>
                </a:lnTo>
                <a:lnTo>
                  <a:pt x="438" y="792"/>
                </a:lnTo>
                <a:lnTo>
                  <a:pt x="454" y="710"/>
                </a:lnTo>
                <a:lnTo>
                  <a:pt x="466" y="624"/>
                </a:lnTo>
                <a:lnTo>
                  <a:pt x="476" y="532"/>
                </a:lnTo>
                <a:lnTo>
                  <a:pt x="484" y="436"/>
                </a:lnTo>
                <a:lnTo>
                  <a:pt x="488" y="334"/>
                </a:lnTo>
                <a:lnTo>
                  <a:pt x="490" y="228"/>
                </a:lnTo>
                <a:lnTo>
                  <a:pt x="488" y="118"/>
                </a:lnTo>
                <a:lnTo>
                  <a:pt x="484" y="0"/>
                </a:lnTo>
              </a:path>
            </a:pathLst>
          </a:custGeom>
          <a:ln w="25400" cap="flat">
            <a:solidFill>
              <a:srgbClr val="D0331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 rot="-180107">
            <a:off x="1177259" y="-15156"/>
            <a:ext cx="8220779" cy="859014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marL="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indent="228600">
              <a:buClr>
                <a:schemeClr val="lt1"/>
              </a:buClr>
              <a:buSzPct val="100000"/>
              <a:buFont typeface="Trebuchet MS"/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31658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342900" indent="-152400">
              <a:spcBef>
                <a:spcPts val="600"/>
              </a:spcBef>
              <a:buClr>
                <a:schemeClr val="lt2"/>
              </a:buClr>
              <a:buSzPct val="100000"/>
              <a:buFont typeface="Trebuchet MS"/>
              <a:defRPr sz="30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742950" indent="-133350">
              <a:spcBef>
                <a:spcPts val="480"/>
              </a:spcBef>
              <a:buClr>
                <a:schemeClr val="lt2"/>
              </a:buClr>
              <a:buSzPct val="100000"/>
              <a:buFont typeface="Trebuchet MS"/>
              <a:defRPr sz="24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143000" indent="-76200">
              <a:spcBef>
                <a:spcPts val="480"/>
              </a:spcBef>
              <a:buClr>
                <a:schemeClr val="lt2"/>
              </a:buClr>
              <a:buSzPct val="100000"/>
              <a:buFont typeface="Trebuchet MS"/>
              <a:defRPr sz="24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600200" indent="-114300">
              <a:spcBef>
                <a:spcPts val="360"/>
              </a:spcBef>
              <a:buClr>
                <a:schemeClr val="lt2"/>
              </a:buClr>
              <a:buSzPct val="100000"/>
              <a:buFont typeface="Trebuchet MS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057400" indent="-114300">
              <a:spcBef>
                <a:spcPts val="360"/>
              </a:spcBef>
              <a:buClr>
                <a:schemeClr val="lt2"/>
              </a:buClr>
              <a:buSzPct val="100000"/>
              <a:buFont typeface="Trebuchet MS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514600" indent="-114300">
              <a:spcBef>
                <a:spcPts val="360"/>
              </a:spcBef>
              <a:buClr>
                <a:schemeClr val="lt2"/>
              </a:buClr>
              <a:buSzPct val="100000"/>
              <a:buFont typeface="Trebuchet MS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971800" indent="-114300">
              <a:spcBef>
                <a:spcPts val="360"/>
              </a:spcBef>
              <a:buClr>
                <a:schemeClr val="lt2"/>
              </a:buClr>
              <a:buSzPct val="100000"/>
              <a:buFont typeface="Trebuchet MS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429000" indent="-114300">
              <a:spcBef>
                <a:spcPts val="360"/>
              </a:spcBef>
              <a:buClr>
                <a:schemeClr val="lt2"/>
              </a:buClr>
              <a:buSzPct val="100000"/>
              <a:buFont typeface="Trebuchet MS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886200" indent="-114300">
              <a:spcBef>
                <a:spcPts val="360"/>
              </a:spcBef>
              <a:buClr>
                <a:schemeClr val="lt2"/>
              </a:buClr>
              <a:buSzPct val="100000"/>
              <a:buFont typeface="Trebuchet MS"/>
              <a:defRPr sz="18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>
          <a:xfrm rot="-186991">
            <a:off x="1120722" y="2921424"/>
            <a:ext cx="7576304" cy="393946"/>
          </a:xfrm>
        </p:spPr>
        <p:txBody>
          <a:bodyPr/>
          <a:lstStyle/>
          <a:p>
            <a:r>
              <a:rPr lang="en-US" dirty="0" smtClean="0"/>
              <a:t>One of the thirteen desserts of the « </a:t>
            </a:r>
            <a:r>
              <a:rPr lang="en-US" dirty="0" err="1" smtClean="0"/>
              <a:t>Provençal</a:t>
            </a:r>
            <a:r>
              <a:rPr lang="en-US" dirty="0" smtClean="0"/>
              <a:t> » Christmas eve</a:t>
            </a:r>
            <a:endParaRPr lang="en-US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 rot="-183804">
            <a:off x="245635" y="1026230"/>
            <a:ext cx="8573205" cy="1777813"/>
          </a:xfrm>
        </p:spPr>
        <p:txBody>
          <a:bodyPr/>
          <a:lstStyle/>
          <a:p>
            <a:r>
              <a:rPr lang="fr-FR" dirty="0" smtClean="0"/>
              <a:t>  </a:t>
            </a:r>
            <a:r>
              <a:rPr lang="fr-FR" dirty="0" err="1" smtClean="0"/>
              <a:t>Recipe</a:t>
            </a:r>
            <a:r>
              <a:rPr lang="fr-FR" dirty="0" smtClean="0"/>
              <a:t> of the </a:t>
            </a:r>
            <a:br>
              <a:rPr lang="fr-FR" dirty="0" smtClean="0"/>
            </a:br>
            <a:r>
              <a:rPr lang="fr-FR" dirty="0" smtClean="0"/>
              <a:t>             « Pompe à l’huile »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 rot="-228134">
            <a:off x="1184357" y="-16296"/>
            <a:ext cx="8215583" cy="85972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-GB" sz="30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For two “pompe” you need:</a:t>
            </a:r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951750" y="1200150"/>
            <a:ext cx="7734899" cy="3394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2"/>
              </a:buClr>
              <a:buSzPct val="45833"/>
              <a:buFont typeface="Arial"/>
              <a:buNone/>
            </a:pPr>
            <a:r>
              <a:rPr lang="en-GB" sz="2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 - 500 grams of </a:t>
            </a:r>
            <a:r>
              <a:rPr lang="en-GB" sz="2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flour</a:t>
            </a:r>
            <a:endParaRPr lang="en-GB" sz="2400" dirty="0">
              <a:solidFill>
                <a:schemeClr val="dk2"/>
              </a:solidFill>
              <a:latin typeface="Chewy"/>
              <a:ea typeface="Chewy"/>
              <a:cs typeface="Chewy"/>
              <a:sym typeface="Chewy"/>
            </a:endParaRPr>
          </a:p>
          <a:p>
            <a:pPr lvl="0" rtl="0">
              <a:spcBef>
                <a:spcPts val="0"/>
              </a:spcBef>
              <a:buClr>
                <a:schemeClr val="dk2"/>
              </a:buClr>
              <a:buSzPct val="45833"/>
              <a:buFont typeface="Arial"/>
              <a:buNone/>
            </a:pPr>
            <a:r>
              <a:rPr lang="en-GB" sz="2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 - 1 </a:t>
            </a:r>
            <a:r>
              <a:rPr lang="en-GB" sz="2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yeast</a:t>
            </a:r>
            <a:endParaRPr lang="en-GB" sz="2400" dirty="0">
              <a:solidFill>
                <a:schemeClr val="dk2"/>
              </a:solidFill>
              <a:latin typeface="Chewy"/>
              <a:ea typeface="Chewy"/>
              <a:cs typeface="Chewy"/>
              <a:sym typeface="Chewy"/>
            </a:endParaRPr>
          </a:p>
          <a:p>
            <a:pPr lvl="0" rtl="0">
              <a:spcBef>
                <a:spcPts val="0"/>
              </a:spcBef>
              <a:buClr>
                <a:schemeClr val="dk2"/>
              </a:buClr>
              <a:buSzPct val="45833"/>
              <a:buFont typeface="Arial"/>
              <a:buNone/>
            </a:pPr>
            <a:r>
              <a:rPr lang="en-GB" sz="2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 - 129 grams of </a:t>
            </a:r>
            <a:r>
              <a:rPr lang="en-GB" sz="2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brown sugar</a:t>
            </a:r>
            <a:endParaRPr lang="en-GB" sz="2400" dirty="0">
              <a:solidFill>
                <a:schemeClr val="dk2"/>
              </a:solidFill>
              <a:latin typeface="Chewy"/>
              <a:ea typeface="Chewy"/>
              <a:cs typeface="Chewy"/>
              <a:sym typeface="Chewy"/>
            </a:endParaRPr>
          </a:p>
          <a:p>
            <a:pPr lvl="0" rtl="0">
              <a:spcBef>
                <a:spcPts val="0"/>
              </a:spcBef>
              <a:buClr>
                <a:schemeClr val="dk2"/>
              </a:buClr>
              <a:buSzPct val="45833"/>
              <a:buFont typeface="Arial"/>
              <a:buNone/>
            </a:pPr>
            <a:r>
              <a:rPr lang="en-GB" sz="2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 - 10 dl </a:t>
            </a:r>
            <a:r>
              <a:rPr lang="en-GB" sz="2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oil</a:t>
            </a:r>
            <a:endParaRPr lang="en-GB" sz="2400" dirty="0">
              <a:solidFill>
                <a:schemeClr val="dk2"/>
              </a:solidFill>
              <a:latin typeface="Chewy"/>
              <a:ea typeface="Chewy"/>
              <a:cs typeface="Chewy"/>
              <a:sym typeface="Chewy"/>
            </a:endParaRPr>
          </a:p>
          <a:p>
            <a:pPr lvl="0" rtl="0">
              <a:spcBef>
                <a:spcPts val="0"/>
              </a:spcBef>
              <a:buClr>
                <a:schemeClr val="dk2"/>
              </a:buClr>
              <a:buSzPct val="45833"/>
              <a:buFont typeface="Arial"/>
              <a:buNone/>
            </a:pPr>
            <a:r>
              <a:rPr lang="en-GB" sz="2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 - Some orange </a:t>
            </a:r>
            <a:r>
              <a:rPr lang="en-GB" sz="2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syrup</a:t>
            </a:r>
            <a:endParaRPr lang="en-GB" sz="2400" dirty="0">
              <a:solidFill>
                <a:schemeClr val="dk2"/>
              </a:solidFill>
              <a:latin typeface="Chewy"/>
              <a:ea typeface="Chewy"/>
              <a:cs typeface="Chewy"/>
              <a:sym typeface="Chewy"/>
            </a:endParaRPr>
          </a:p>
          <a:p>
            <a:pPr lvl="0" rtl="0">
              <a:spcBef>
                <a:spcPts val="0"/>
              </a:spcBef>
              <a:buClr>
                <a:schemeClr val="dk2"/>
              </a:buClr>
              <a:buSzPct val="45833"/>
              <a:buFont typeface="Arial"/>
              <a:buNone/>
            </a:pPr>
            <a:r>
              <a:rPr lang="en-GB" sz="2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 - Half a glass of lukewarm </a:t>
            </a:r>
            <a:r>
              <a:rPr lang="en-GB" sz="2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water</a:t>
            </a:r>
            <a:endParaRPr lang="en-GB" sz="2400" dirty="0">
              <a:solidFill>
                <a:schemeClr val="dk2"/>
              </a:solidFill>
              <a:latin typeface="Chewy"/>
              <a:ea typeface="Chewy"/>
              <a:cs typeface="Chewy"/>
              <a:sym typeface="Chewy"/>
            </a:endParaRPr>
          </a:p>
          <a:p>
            <a:pPr lvl="0" rtl="0">
              <a:spcBef>
                <a:spcPts val="0"/>
              </a:spcBef>
              <a:buClr>
                <a:schemeClr val="dk2"/>
              </a:buClr>
              <a:buSzPct val="45833"/>
              <a:buFont typeface="Arial"/>
              <a:buNone/>
            </a:pPr>
            <a:r>
              <a:rPr lang="en-GB" sz="2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 - Three pinches </a:t>
            </a:r>
            <a:r>
              <a:rPr lang="en-GB" sz="2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of salt</a:t>
            </a:r>
            <a:endParaRPr lang="en-GB" sz="2400" dirty="0">
              <a:solidFill>
                <a:schemeClr val="dk2"/>
              </a:solidFill>
              <a:latin typeface="Chewy"/>
              <a:ea typeface="Chewy"/>
              <a:cs typeface="Chewy"/>
              <a:sym typeface="Chewy"/>
            </a:endParaRPr>
          </a:p>
          <a:p>
            <a:pPr lvl="0" rtl="0">
              <a:spcBef>
                <a:spcPts val="0"/>
              </a:spcBef>
              <a:buClr>
                <a:schemeClr val="dk2"/>
              </a:buClr>
              <a:buSzPct val="45833"/>
              <a:buFont typeface="Arial"/>
              <a:buNone/>
            </a:pPr>
            <a:r>
              <a:rPr lang="en-GB" sz="24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 - A dish </a:t>
            </a:r>
            <a:r>
              <a:rPr lang="en-GB" sz="2400" dirty="0" smtClean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pie</a:t>
            </a:r>
            <a:endParaRPr lang="en-GB" sz="2400" dirty="0">
              <a:solidFill>
                <a:schemeClr val="dk2"/>
              </a:solidFill>
              <a:latin typeface="Chewy"/>
              <a:ea typeface="Chewy"/>
              <a:cs typeface="Chewy"/>
              <a:sym typeface="Chewy"/>
            </a:endParaRPr>
          </a:p>
          <a:p>
            <a:pPr lvl="0" rtl="0">
              <a:spcBef>
                <a:spcPts val="0"/>
              </a:spcBef>
              <a:buClr>
                <a:schemeClr val="dk2"/>
              </a:buClr>
              <a:buSzPct val="61111"/>
              <a:buFont typeface="Arial"/>
              <a:buNone/>
            </a:pPr>
            <a:r>
              <a:rPr lang="en-GB" sz="1800" dirty="0">
                <a:solidFill>
                  <a:schemeClr val="dk2"/>
                </a:solidFill>
                <a:latin typeface="Chewy"/>
                <a:ea typeface="Chewy"/>
                <a:cs typeface="Chewy"/>
                <a:sym typeface="Chewy"/>
              </a:rPr>
              <a:t> </a:t>
            </a:r>
          </a:p>
          <a:p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 rot="-228134">
            <a:off x="1184357" y="-16296"/>
            <a:ext cx="8215583" cy="85972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-GB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How to prepare ?</a:t>
            </a:r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 rot="-161975">
            <a:off x="606710" y="961972"/>
            <a:ext cx="8285297" cy="339466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-GB" sz="1800" dirty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1 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. </a:t>
            </a:r>
            <a:r>
              <a:rPr lang="en-GB" sz="1800" dirty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Mix the flour, salt, yeast, 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sugar</a:t>
            </a:r>
            <a:r>
              <a:rPr lang="en-GB" sz="1800" dirty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, 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orange </a:t>
            </a:r>
            <a:r>
              <a:rPr lang="en-GB" sz="1800" dirty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syrup, 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oil </a:t>
            </a:r>
            <a:r>
              <a:rPr lang="en-GB" sz="1800" dirty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and water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.</a:t>
            </a:r>
            <a:endParaRPr dirty="0"/>
          </a:p>
          <a:p>
            <a:pPr lvl="0" rtl="0">
              <a:buNone/>
            </a:pPr>
            <a:r>
              <a:rPr lang="en-GB" sz="1800" dirty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2 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. </a:t>
            </a:r>
            <a:r>
              <a:rPr lang="en-GB" sz="1800" dirty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Knead with your finger to have 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an even </a:t>
            </a:r>
            <a:r>
              <a:rPr lang="en-GB" sz="1800" dirty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pastry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.</a:t>
            </a:r>
            <a:endParaRPr dirty="0"/>
          </a:p>
          <a:p>
            <a:pPr lvl="0" rtl="0">
              <a:buNone/>
            </a:pPr>
            <a:r>
              <a:rPr lang="en-GB" sz="1800" dirty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3 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. 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C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over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 </a:t>
            </a:r>
            <a:r>
              <a:rPr lang="en-GB" sz="1800" dirty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with 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 </a:t>
            </a:r>
            <a:r>
              <a:rPr lang="en-GB" sz="1800" dirty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towel. Leave two hours and if it is possible during the night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.</a:t>
            </a:r>
            <a:endParaRPr dirty="0"/>
          </a:p>
          <a:p>
            <a:pPr lvl="0" rtl="0">
              <a:buNone/>
            </a:pPr>
            <a:r>
              <a:rPr lang="en-GB" sz="1800" dirty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4 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. </a:t>
            </a:r>
            <a:r>
              <a:rPr lang="en-GB" sz="1800" dirty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Cut the pastry in two slices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.</a:t>
            </a:r>
            <a:endParaRPr dirty="0"/>
          </a:p>
          <a:p>
            <a:pPr lvl="0" rtl="0">
              <a:buNone/>
            </a:pPr>
            <a:r>
              <a:rPr lang="en-GB" sz="1800" dirty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5 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. </a:t>
            </a:r>
            <a:r>
              <a:rPr lang="en-GB" sz="1800" dirty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Put a half in a dish oiled and flatter to make a disc (oval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)</a:t>
            </a:r>
            <a:endParaRPr dirty="0"/>
          </a:p>
          <a:p>
            <a:pPr lvl="0" rtl="0">
              <a:buNone/>
            </a:pPr>
            <a:r>
              <a:rPr lang="en-GB" sz="1800" dirty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6 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. </a:t>
            </a:r>
            <a:r>
              <a:rPr lang="en-GB" sz="1800" dirty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With a little spatula make 7-8 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 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parts 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with </a:t>
            </a:r>
            <a:r>
              <a:rPr lang="en-GB" sz="1800" dirty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pastry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.</a:t>
            </a:r>
            <a:endParaRPr dirty="0"/>
          </a:p>
          <a:p>
            <a:pPr>
              <a:buNone/>
            </a:pPr>
            <a:r>
              <a:rPr lang="en-GB" sz="1800" dirty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7 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. </a:t>
            </a:r>
            <a:r>
              <a:rPr lang="en-GB" sz="1800" dirty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Cook in a hot 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oven </a:t>
            </a:r>
            <a:r>
              <a:rPr lang="en-GB" sz="1800" dirty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during 30 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minutes</a:t>
            </a:r>
            <a:r>
              <a:rPr lang="en-GB" sz="1800" dirty="0" smtClean="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. It’s done when it has a golden colour.</a:t>
            </a:r>
            <a:endParaRPr lang="en-GB" sz="1800" dirty="0">
              <a:solidFill>
                <a:srgbClr val="000000"/>
              </a:solidFill>
              <a:latin typeface="Chewy"/>
              <a:ea typeface="Chewy"/>
              <a:cs typeface="Chewy"/>
              <a:sym typeface="Chewy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friendly">
  <a:themeElements>
    <a:clrScheme name="Custom 432">
      <a:dk1>
        <a:srgbClr val="CA0001"/>
      </a:dk1>
      <a:lt1>
        <a:srgbClr val="ECE47C"/>
      </a:lt1>
      <a:dk2>
        <a:srgbClr val="000000"/>
      </a:dk2>
      <a:lt2>
        <a:srgbClr val="FFFFFF"/>
      </a:lt2>
      <a:accent1>
        <a:srgbClr val="E26F01"/>
      </a:accent1>
      <a:accent2>
        <a:srgbClr val="723C75"/>
      </a:accent2>
      <a:accent3>
        <a:srgbClr val="69B19F"/>
      </a:accent3>
      <a:accent4>
        <a:srgbClr val="BC5828"/>
      </a:accent4>
      <a:accent5>
        <a:srgbClr val="800000"/>
      </a:accent5>
      <a:accent6>
        <a:srgbClr val="333333"/>
      </a:accent6>
      <a:hlink>
        <a:srgbClr val="ECE47C"/>
      </a:hlink>
      <a:folHlink>
        <a:srgbClr val="FF51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179</Words>
  <Application>Microsoft Office PowerPoint</Application>
  <PresentationFormat>Affichage à l'écran (16:9)</PresentationFormat>
  <Paragraphs>20</Paragraphs>
  <Slides>3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friendly</vt:lpstr>
      <vt:lpstr>  Recipe of the               « Pompe à l’huile »</vt:lpstr>
      <vt:lpstr>For two “pompe” you need:</vt:lpstr>
      <vt:lpstr>How to prepare 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Recipe of the               « Pompe à l’huile »</dc:title>
  <dc:creator>Pili</dc:creator>
  <cp:lastModifiedBy>Pili</cp:lastModifiedBy>
  <cp:revision>2</cp:revision>
  <dcterms:modified xsi:type="dcterms:W3CDTF">2013-12-19T10:18:56Z</dcterms:modified>
</cp:coreProperties>
</file>