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27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 rot="10800000" flipH="1">
            <a:off x="0" y="1541738"/>
            <a:ext cx="9143999" cy="915711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6" name="Shape 16"/>
          <p:cNvSpPr/>
          <p:nvPr/>
        </p:nvSpPr>
        <p:spPr>
          <a:xfrm>
            <a:off x="0" y="0"/>
            <a:ext cx="9144000" cy="16001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 rot="-186991">
            <a:off x="1102116" y="2348618"/>
            <a:ext cx="7576304" cy="393946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 indent="127000">
              <a:spcBef>
                <a:spcPts val="0"/>
              </a:spcBef>
              <a:buSzPct val="100000"/>
              <a:buNone/>
              <a:defRPr sz="2000"/>
            </a:lvl1pPr>
            <a:lvl2pPr marL="0" indent="127000">
              <a:spcBef>
                <a:spcPts val="0"/>
              </a:spcBef>
              <a:buSzPct val="100000"/>
              <a:buNone/>
              <a:defRPr sz="2000"/>
            </a:lvl2pPr>
            <a:lvl3pPr marL="0" indent="127000">
              <a:spcBef>
                <a:spcPts val="0"/>
              </a:spcBef>
              <a:buSzPct val="100000"/>
              <a:buNone/>
              <a:defRPr sz="2000"/>
            </a:lvl3pPr>
            <a:lvl4pPr marL="0" indent="127000">
              <a:spcBef>
                <a:spcPts val="0"/>
              </a:spcBef>
              <a:buSzPct val="100000"/>
              <a:buNone/>
              <a:defRPr sz="2000"/>
            </a:lvl4pPr>
            <a:lvl5pPr marL="0" indent="127000">
              <a:spcBef>
                <a:spcPts val="0"/>
              </a:spcBef>
              <a:buSzPct val="100000"/>
              <a:buNone/>
              <a:defRPr sz="2000"/>
            </a:lvl5pPr>
            <a:lvl6pPr marL="0" indent="127000">
              <a:spcBef>
                <a:spcPts val="0"/>
              </a:spcBef>
              <a:buSzPct val="100000"/>
              <a:buNone/>
              <a:defRPr sz="2000"/>
            </a:lvl6pPr>
            <a:lvl7pPr marL="0" indent="127000">
              <a:spcBef>
                <a:spcPts val="0"/>
              </a:spcBef>
              <a:buSzPct val="100000"/>
              <a:buNone/>
              <a:defRPr sz="2000"/>
            </a:lvl7pPr>
            <a:lvl8pPr marL="0" indent="127000">
              <a:spcBef>
                <a:spcPts val="0"/>
              </a:spcBef>
              <a:buSzPct val="100000"/>
              <a:buNone/>
              <a:defRPr sz="2000"/>
            </a:lvl8pPr>
            <a:lvl9pPr marL="0" indent="127000">
              <a:spcBef>
                <a:spcPts val="0"/>
              </a:spcBef>
              <a:buSzPct val="100000"/>
              <a:buNone/>
              <a:defRPr sz="2000"/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 rot="-180223">
            <a:off x="472457" y="184110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 rot="-183804">
            <a:off x="1035602" y="1005108"/>
            <a:ext cx="7763693" cy="106799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>
              <a:buSzPct val="100000"/>
              <a:defRPr sz="4800" b="1"/>
            </a:lvl1pPr>
            <a:lvl2pPr indent="304800">
              <a:buSzPct val="100000"/>
              <a:defRPr sz="4800" b="1"/>
            </a:lvl2pPr>
            <a:lvl3pPr indent="304800">
              <a:buSzPct val="100000"/>
              <a:defRPr sz="4800" b="1"/>
            </a:lvl3pPr>
            <a:lvl4pPr indent="304800">
              <a:buSzPct val="100000"/>
              <a:defRPr sz="4800" b="1"/>
            </a:lvl4pPr>
            <a:lvl5pPr indent="304800">
              <a:buSzPct val="100000"/>
              <a:defRPr sz="4800" b="1"/>
            </a:lvl5pPr>
            <a:lvl6pPr indent="304800">
              <a:buSzPct val="100000"/>
              <a:defRPr sz="4800" b="1"/>
            </a:lvl6pPr>
            <a:lvl7pPr indent="304800">
              <a:buSzPct val="100000"/>
              <a:defRPr sz="4800" b="1"/>
            </a:lvl7pPr>
            <a:lvl8pPr indent="304800">
              <a:buSzPct val="100000"/>
              <a:defRPr sz="4800" b="1"/>
            </a:lvl8pPr>
            <a:lvl9pPr indent="304800">
              <a:buSzPct val="100000"/>
              <a:defRPr sz="4800" b="1"/>
            </a:lvl9pPr>
          </a:lstStyle>
          <a:p>
            <a:endParaRPr/>
          </a:p>
        </p:txBody>
      </p:sp>
      <p:sp>
        <p:nvSpPr>
          <p:cNvPr id="20" name="Shape 20"/>
          <p:cNvSpPr/>
          <p:nvPr/>
        </p:nvSpPr>
        <p:spPr>
          <a:xfrm flipH="1">
            <a:off x="0" y="2633472"/>
            <a:ext cx="9143999" cy="2511742"/>
          </a:xfrm>
          <a:custGeom>
            <a:avLst/>
            <a:gdLst/>
            <a:ahLst/>
            <a:cxnLst/>
            <a:rect l="0" t="0" r="0" b="0"/>
            <a:pathLst>
              <a:path w="9144000" h="3429000" extrusionOk="0">
                <a:moveTo>
                  <a:pt x="0" y="0"/>
                </a:moveTo>
                <a:lnTo>
                  <a:pt x="0" y="762000"/>
                </a:lnTo>
                <a:lnTo>
                  <a:pt x="0" y="3429000"/>
                </a:lnTo>
                <a:lnTo>
                  <a:pt x="9144000" y="3429000"/>
                </a:lnTo>
                <a:lnTo>
                  <a:pt x="9144000" y="762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1" name="Shape 21"/>
          <p:cNvSpPr/>
          <p:nvPr/>
        </p:nvSpPr>
        <p:spPr>
          <a:xfrm rot="-213060">
            <a:off x="920480" y="2871570"/>
            <a:ext cx="6010940" cy="2166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6" name="Shape 26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7" name="Shape 27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9" name="Shape 29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indent="0"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 indent="1828800"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4" name="Shape 3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7" name="Shape 37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9" name="Shape 39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 marL="3657600"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 marL="3657600">
              <a:defRPr/>
            </a:lvl9pPr>
          </a:lstStyle>
          <a:p>
            <a:endParaRPr/>
          </a:p>
        </p:txBody>
      </p:sp>
      <p:sp>
        <p:nvSpPr>
          <p:cNvPr id="42" name="Shape 42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5" name="Shape 45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6" name="Shape 46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7" name="Shape 47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8" name="Shape 48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50" name="Shape 50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1" name="Shape 51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4" name="Shape 5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5" name="Shape 5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 rot="-90017">
            <a:off x="999515" y="4338182"/>
            <a:ext cx="5568708" cy="355283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285750" indent="-171450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57" name="Shape 57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8" name="Shape 58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9" name="Shape 59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2" name="Shape 62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3" name="Shape 63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4" name="Shape 64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" name="Shape 65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6" name="Shape 66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60F0F"/>
            </a:gs>
            <a:gs pos="100000">
              <a:srgbClr val="C82009"/>
            </a:gs>
          </a:gsLst>
          <a:lin ang="5400000" scaled="0"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5"/>
          <p:cNvCxnSpPr/>
          <p:nvPr/>
        </p:nvCxnSpPr>
        <p:spPr>
          <a:xfrm>
            <a:off x="76200" y="57150"/>
            <a:ext cx="0" cy="5029199"/>
          </a:xfrm>
          <a:prstGeom prst="straightConnector1">
            <a:avLst/>
          </a:prstGeom>
          <a:noFill/>
          <a:ln w="10795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Shape 6"/>
          <p:cNvCxnSpPr/>
          <p:nvPr/>
        </p:nvCxnSpPr>
        <p:spPr>
          <a:xfrm>
            <a:off x="9067800" y="57150"/>
            <a:ext cx="0" cy="5029199"/>
          </a:xfrm>
          <a:prstGeom prst="straightConnector1">
            <a:avLst/>
          </a:prstGeom>
          <a:noFill/>
          <a:ln w="1143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Shape 7"/>
          <p:cNvCxnSpPr/>
          <p:nvPr/>
        </p:nvCxnSpPr>
        <p:spPr>
          <a:xfrm>
            <a:off x="533399" y="57150"/>
            <a:ext cx="0" cy="5029199"/>
          </a:xfrm>
          <a:prstGeom prst="straightConnector1">
            <a:avLst/>
          </a:prstGeom>
          <a:noFill/>
          <a:ln w="6985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Shape 8"/>
          <p:cNvCxnSpPr/>
          <p:nvPr/>
        </p:nvCxnSpPr>
        <p:spPr>
          <a:xfrm flipH="1">
            <a:off x="914400" y="57150"/>
            <a:ext cx="152399" cy="4743600"/>
          </a:xfrm>
          <a:prstGeom prst="straightConnector1">
            <a:avLst/>
          </a:prstGeom>
          <a:noFill/>
          <a:ln w="1524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Shape 9"/>
          <p:cNvSpPr/>
          <p:nvPr/>
        </p:nvSpPr>
        <p:spPr>
          <a:xfrm>
            <a:off x="110055" y="57150"/>
            <a:ext cx="1698625" cy="4972047"/>
          </a:xfrm>
          <a:custGeom>
            <a:avLst/>
            <a:gdLst/>
            <a:ahLst/>
            <a:cxnLst/>
            <a:rect l="0" t="0" r="0" b="0"/>
            <a:pathLst>
              <a:path w="1070" h="4154" extrusionOk="0">
                <a:moveTo>
                  <a:pt x="4" y="0"/>
                </a:moveTo>
                <a:lnTo>
                  <a:pt x="4" y="0"/>
                </a:lnTo>
                <a:lnTo>
                  <a:pt x="2" y="74"/>
                </a:lnTo>
                <a:lnTo>
                  <a:pt x="0" y="162"/>
                </a:lnTo>
                <a:lnTo>
                  <a:pt x="0" y="280"/>
                </a:lnTo>
                <a:lnTo>
                  <a:pt x="4" y="426"/>
                </a:lnTo>
                <a:lnTo>
                  <a:pt x="10" y="594"/>
                </a:lnTo>
                <a:lnTo>
                  <a:pt x="16" y="686"/>
                </a:lnTo>
                <a:lnTo>
                  <a:pt x="22" y="782"/>
                </a:lnTo>
                <a:lnTo>
                  <a:pt x="30" y="884"/>
                </a:lnTo>
                <a:lnTo>
                  <a:pt x="42" y="990"/>
                </a:lnTo>
                <a:lnTo>
                  <a:pt x="54" y="1098"/>
                </a:lnTo>
                <a:lnTo>
                  <a:pt x="68" y="1210"/>
                </a:lnTo>
                <a:lnTo>
                  <a:pt x="86" y="1324"/>
                </a:lnTo>
                <a:lnTo>
                  <a:pt x="104" y="1442"/>
                </a:lnTo>
                <a:lnTo>
                  <a:pt x="126" y="1562"/>
                </a:lnTo>
                <a:lnTo>
                  <a:pt x="152" y="1682"/>
                </a:lnTo>
                <a:lnTo>
                  <a:pt x="178" y="1804"/>
                </a:lnTo>
                <a:lnTo>
                  <a:pt x="210" y="1928"/>
                </a:lnTo>
                <a:lnTo>
                  <a:pt x="244" y="2050"/>
                </a:lnTo>
                <a:lnTo>
                  <a:pt x="280" y="2174"/>
                </a:lnTo>
                <a:lnTo>
                  <a:pt x="322" y="2298"/>
                </a:lnTo>
                <a:lnTo>
                  <a:pt x="366" y="2420"/>
                </a:lnTo>
                <a:lnTo>
                  <a:pt x="416" y="2542"/>
                </a:lnTo>
                <a:lnTo>
                  <a:pt x="468" y="2662"/>
                </a:lnTo>
                <a:lnTo>
                  <a:pt x="496" y="2722"/>
                </a:lnTo>
                <a:lnTo>
                  <a:pt x="524" y="2780"/>
                </a:lnTo>
                <a:lnTo>
                  <a:pt x="554" y="2838"/>
                </a:lnTo>
                <a:lnTo>
                  <a:pt x="586" y="2896"/>
                </a:lnTo>
                <a:lnTo>
                  <a:pt x="586" y="2896"/>
                </a:lnTo>
                <a:lnTo>
                  <a:pt x="652" y="3018"/>
                </a:lnTo>
                <a:lnTo>
                  <a:pt x="714" y="3132"/>
                </a:lnTo>
                <a:lnTo>
                  <a:pt x="768" y="3238"/>
                </a:lnTo>
                <a:lnTo>
                  <a:pt x="816" y="3336"/>
                </a:lnTo>
                <a:lnTo>
                  <a:pt x="860" y="3426"/>
                </a:lnTo>
                <a:lnTo>
                  <a:pt x="900" y="3510"/>
                </a:lnTo>
                <a:lnTo>
                  <a:pt x="934" y="3588"/>
                </a:lnTo>
                <a:lnTo>
                  <a:pt x="964" y="3658"/>
                </a:lnTo>
                <a:lnTo>
                  <a:pt x="988" y="3724"/>
                </a:lnTo>
                <a:lnTo>
                  <a:pt x="1010" y="3782"/>
                </a:lnTo>
                <a:lnTo>
                  <a:pt x="1028" y="3836"/>
                </a:lnTo>
                <a:lnTo>
                  <a:pt x="1042" y="3884"/>
                </a:lnTo>
                <a:lnTo>
                  <a:pt x="1052" y="3926"/>
                </a:lnTo>
                <a:lnTo>
                  <a:pt x="1060" y="3964"/>
                </a:lnTo>
                <a:lnTo>
                  <a:pt x="1066" y="3998"/>
                </a:lnTo>
                <a:lnTo>
                  <a:pt x="1068" y="4028"/>
                </a:lnTo>
                <a:lnTo>
                  <a:pt x="1070" y="4054"/>
                </a:lnTo>
                <a:lnTo>
                  <a:pt x="1068" y="4074"/>
                </a:lnTo>
                <a:lnTo>
                  <a:pt x="1066" y="4094"/>
                </a:lnTo>
                <a:lnTo>
                  <a:pt x="1060" y="4108"/>
                </a:lnTo>
                <a:lnTo>
                  <a:pt x="1056" y="4122"/>
                </a:lnTo>
                <a:lnTo>
                  <a:pt x="1050" y="4132"/>
                </a:lnTo>
                <a:lnTo>
                  <a:pt x="1042" y="4138"/>
                </a:lnTo>
                <a:lnTo>
                  <a:pt x="1034" y="4144"/>
                </a:lnTo>
                <a:lnTo>
                  <a:pt x="1028" y="4148"/>
                </a:lnTo>
                <a:lnTo>
                  <a:pt x="1020" y="4152"/>
                </a:lnTo>
                <a:lnTo>
                  <a:pt x="1006" y="4154"/>
                </a:lnTo>
                <a:lnTo>
                  <a:pt x="998" y="4152"/>
                </a:lnTo>
                <a:lnTo>
                  <a:pt x="994" y="4152"/>
                </a:lnTo>
              </a:path>
            </a:pathLst>
          </a:custGeom>
          <a:ln w="254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>
            <a:off x="7839160" y="4114800"/>
            <a:ext cx="1181100" cy="597693"/>
          </a:xfrm>
          <a:custGeom>
            <a:avLst/>
            <a:gdLst/>
            <a:ahLst/>
            <a:cxnLst/>
            <a:rect l="0" t="0" r="0" b="0"/>
            <a:pathLst>
              <a:path w="744" h="502" extrusionOk="0">
                <a:moveTo>
                  <a:pt x="0" y="502"/>
                </a:moveTo>
                <a:lnTo>
                  <a:pt x="0" y="502"/>
                </a:lnTo>
                <a:lnTo>
                  <a:pt x="4" y="482"/>
                </a:lnTo>
                <a:lnTo>
                  <a:pt x="10" y="460"/>
                </a:lnTo>
                <a:lnTo>
                  <a:pt x="20" y="430"/>
                </a:lnTo>
                <a:lnTo>
                  <a:pt x="36" y="396"/>
                </a:lnTo>
                <a:lnTo>
                  <a:pt x="56" y="358"/>
                </a:lnTo>
                <a:lnTo>
                  <a:pt x="84" y="316"/>
                </a:lnTo>
                <a:lnTo>
                  <a:pt x="100" y="294"/>
                </a:lnTo>
                <a:lnTo>
                  <a:pt x="118" y="272"/>
                </a:lnTo>
                <a:lnTo>
                  <a:pt x="138" y="248"/>
                </a:lnTo>
                <a:lnTo>
                  <a:pt x="160" y="226"/>
                </a:lnTo>
                <a:lnTo>
                  <a:pt x="184" y="204"/>
                </a:lnTo>
                <a:lnTo>
                  <a:pt x="212" y="182"/>
                </a:lnTo>
                <a:lnTo>
                  <a:pt x="240" y="162"/>
                </a:lnTo>
                <a:lnTo>
                  <a:pt x="272" y="140"/>
                </a:lnTo>
                <a:lnTo>
                  <a:pt x="306" y="120"/>
                </a:lnTo>
                <a:lnTo>
                  <a:pt x="342" y="102"/>
                </a:lnTo>
                <a:lnTo>
                  <a:pt x="382" y="84"/>
                </a:lnTo>
                <a:lnTo>
                  <a:pt x="424" y="66"/>
                </a:lnTo>
                <a:lnTo>
                  <a:pt x="470" y="52"/>
                </a:lnTo>
                <a:lnTo>
                  <a:pt x="518" y="38"/>
                </a:lnTo>
                <a:lnTo>
                  <a:pt x="570" y="26"/>
                </a:lnTo>
                <a:lnTo>
                  <a:pt x="624" y="16"/>
                </a:lnTo>
                <a:lnTo>
                  <a:pt x="682" y="6"/>
                </a:lnTo>
                <a:lnTo>
                  <a:pt x="744" y="0"/>
                </a:lnTo>
              </a:path>
            </a:pathLst>
          </a:custGeom>
          <a:ln w="25400" cap="flat">
            <a:solidFill>
              <a:srgbClr val="CB281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8273122" y="2652712"/>
            <a:ext cx="777875" cy="1955006"/>
          </a:xfrm>
          <a:custGeom>
            <a:avLst/>
            <a:gdLst/>
            <a:ahLst/>
            <a:cxnLst/>
            <a:rect l="0" t="0" r="0" b="0"/>
            <a:pathLst>
              <a:path w="490" h="1642" extrusionOk="0">
                <a:moveTo>
                  <a:pt x="0" y="1642"/>
                </a:moveTo>
                <a:lnTo>
                  <a:pt x="0" y="1642"/>
                </a:lnTo>
                <a:lnTo>
                  <a:pt x="24" y="1624"/>
                </a:lnTo>
                <a:lnTo>
                  <a:pt x="50" y="1600"/>
                </a:lnTo>
                <a:lnTo>
                  <a:pt x="86" y="1564"/>
                </a:lnTo>
                <a:lnTo>
                  <a:pt x="126" y="1518"/>
                </a:lnTo>
                <a:lnTo>
                  <a:pt x="148" y="1490"/>
                </a:lnTo>
                <a:lnTo>
                  <a:pt x="172" y="1458"/>
                </a:lnTo>
                <a:lnTo>
                  <a:pt x="196" y="1424"/>
                </a:lnTo>
                <a:lnTo>
                  <a:pt x="220" y="1384"/>
                </a:lnTo>
                <a:lnTo>
                  <a:pt x="244" y="1344"/>
                </a:lnTo>
                <a:lnTo>
                  <a:pt x="268" y="1298"/>
                </a:lnTo>
                <a:lnTo>
                  <a:pt x="292" y="1248"/>
                </a:lnTo>
                <a:lnTo>
                  <a:pt x="316" y="1196"/>
                </a:lnTo>
                <a:lnTo>
                  <a:pt x="340" y="1138"/>
                </a:lnTo>
                <a:lnTo>
                  <a:pt x="362" y="1078"/>
                </a:lnTo>
                <a:lnTo>
                  <a:pt x="384" y="1014"/>
                </a:lnTo>
                <a:lnTo>
                  <a:pt x="404" y="944"/>
                </a:lnTo>
                <a:lnTo>
                  <a:pt x="422" y="870"/>
                </a:lnTo>
                <a:lnTo>
                  <a:pt x="438" y="792"/>
                </a:lnTo>
                <a:lnTo>
                  <a:pt x="454" y="710"/>
                </a:lnTo>
                <a:lnTo>
                  <a:pt x="466" y="624"/>
                </a:lnTo>
                <a:lnTo>
                  <a:pt x="476" y="532"/>
                </a:lnTo>
                <a:lnTo>
                  <a:pt x="484" y="436"/>
                </a:lnTo>
                <a:lnTo>
                  <a:pt x="488" y="334"/>
                </a:lnTo>
                <a:lnTo>
                  <a:pt x="490" y="228"/>
                </a:lnTo>
                <a:lnTo>
                  <a:pt x="488" y="118"/>
                </a:lnTo>
                <a:lnTo>
                  <a:pt x="484" y="0"/>
                </a:lnTo>
              </a:path>
            </a:pathLst>
          </a:custGeom>
          <a:ln w="25400" cap="flat">
            <a:solidFill>
              <a:srgbClr val="D0331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 rot="-180107">
            <a:off x="1177259" y="-15156"/>
            <a:ext cx="8220779" cy="859014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3165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lt2"/>
              </a:buClr>
              <a:buSzPct val="100000"/>
              <a:buFont typeface="Trebuchet MS"/>
              <a:defRPr sz="30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133350">
              <a:spcBef>
                <a:spcPts val="480"/>
              </a:spcBef>
              <a:buClr>
                <a:schemeClr val="lt2"/>
              </a:buClr>
              <a:buSzPct val="100000"/>
              <a:buFont typeface="Trebuchet MS"/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76200">
              <a:spcBef>
                <a:spcPts val="480"/>
              </a:spcBef>
              <a:buClr>
                <a:schemeClr val="lt2"/>
              </a:buClr>
              <a:buSzPct val="100000"/>
              <a:buFont typeface="Trebuchet MS"/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ctrTitle"/>
          </p:nvPr>
        </p:nvSpPr>
        <p:spPr>
          <a:xfrm rot="-183804">
            <a:off x="1035602" y="1005108"/>
            <a:ext cx="7763693" cy="106799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-GB" b="0">
                <a:solidFill>
                  <a:schemeClr val="dk1"/>
                </a:solidFill>
                <a:latin typeface="Monoton"/>
                <a:ea typeface="Monoton"/>
                <a:cs typeface="Monoton"/>
                <a:sym typeface="Monoton"/>
              </a:rPr>
              <a:t>Christmas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subTitle" idx="1"/>
          </p:nvPr>
        </p:nvSpPr>
        <p:spPr>
          <a:xfrm rot="-186991">
            <a:off x="1039866" y="2321943"/>
            <a:ext cx="7576304" cy="39394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GB" sz="1400">
                <a:solidFill>
                  <a:schemeClr val="dk2"/>
                </a:solidFill>
                <a:latin typeface="Rock Salt"/>
                <a:ea typeface="Rock Salt"/>
                <a:cs typeface="Rock Salt"/>
                <a:sym typeface="Rock Salt"/>
              </a:rPr>
              <a:t>By Philéas, Lubna, Emma, Paul and Léna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-228134">
            <a:off x="1186209" y="231721"/>
            <a:ext cx="3389364" cy="579571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GB" sz="30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Christmas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72575" y="915566"/>
            <a:ext cx="8882399" cy="403244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Christmas is the most important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celebration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in the C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hristian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calendar. The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25</a:t>
            </a:r>
            <a:r>
              <a:rPr lang="en-GB" sz="1400" baseline="300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of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December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celebrates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Jesus birth. This date was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decided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officially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in 354 by </a:t>
            </a:r>
            <a:r>
              <a:rPr lang="en-GB" sz="1400" dirty="0" err="1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Libère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pope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</a:p>
          <a:p>
            <a:pPr lvl="0" rtl="0">
              <a:buNone/>
            </a:pP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he 25th 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is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celebration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day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but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preparations begin on the very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beginning of December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Towns are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decorated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with  illuminations, Christmas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market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are more and more develop in France . The most famous is the one in Strasbourg.</a:t>
            </a:r>
            <a:endParaRPr lang="en-GB" sz="1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buNone/>
            </a:pP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houses are decorated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with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Christmas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trees,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illuminations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and the 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traditional nativity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scene. On the  Eve of  Christmas the  family gathers  over a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nice m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eal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composed of 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oysters, turkey with chestnuts and Christmas cake.</a:t>
            </a:r>
          </a:p>
          <a:p>
            <a:pPr lvl="0" rtl="0">
              <a:buNone/>
            </a:pP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Then,  comes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midnight mass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celebrated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in every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town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of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France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in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honour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of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Jesus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Birth. Before going to bed,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children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leave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their slippers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at the foot of the Christmas tree </a:t>
            </a:r>
            <a:r>
              <a:rPr lang="en-GB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to receive </a:t>
            </a:r>
            <a:r>
              <a:rPr lang="en-GB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Christmas gifts.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friendly">
  <a:themeElements>
    <a:clrScheme name="Custom 432">
      <a:dk1>
        <a:srgbClr val="CA0001"/>
      </a:dk1>
      <a:lt1>
        <a:srgbClr val="ECE47C"/>
      </a:lt1>
      <a:dk2>
        <a:srgbClr val="000000"/>
      </a:dk2>
      <a:lt2>
        <a:srgbClr val="FFFFFF"/>
      </a:lt2>
      <a:accent1>
        <a:srgbClr val="E26F01"/>
      </a:accent1>
      <a:accent2>
        <a:srgbClr val="723C75"/>
      </a:accent2>
      <a:accent3>
        <a:srgbClr val="69B19F"/>
      </a:accent3>
      <a:accent4>
        <a:srgbClr val="BC5828"/>
      </a:accent4>
      <a:accent5>
        <a:srgbClr val="800000"/>
      </a:accent5>
      <a:accent6>
        <a:srgbClr val="333333"/>
      </a:accent6>
      <a:hlink>
        <a:srgbClr val="ECE47C"/>
      </a:hlink>
      <a:folHlink>
        <a:srgbClr val="FF51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163</Words>
  <Application>Microsoft Office PowerPoint</Application>
  <PresentationFormat>Affichage à l'écran (16:9)</PresentationFormat>
  <Paragraphs>7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friendly</vt:lpstr>
      <vt:lpstr>Christmas</vt:lpstr>
      <vt:lpstr>Christmas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</dc:title>
  <dc:creator>Pili</dc:creator>
  <cp:lastModifiedBy>Pili</cp:lastModifiedBy>
  <cp:revision>3</cp:revision>
  <dcterms:modified xsi:type="dcterms:W3CDTF">2013-12-19T10:30:25Z</dcterms:modified>
</cp:coreProperties>
</file>