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080625" cy="7559675"/>
  <p:notesSz cx="7559675" cy="10691813"/>
  <p:defaultTextStyle>
    <a:defPPr>
      <a:defRPr lang="fi-FI"/>
    </a:defPPr>
    <a:lvl1pPr marL="0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43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915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86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858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BA73-BC03-44D5-B976-8F6C868C054B}" type="datetimeFigureOut">
              <a:rPr lang="fi-FI" smtClean="0"/>
              <a:t>18.4.2013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B40A-73A2-43CF-8AB3-D497F12330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038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EBA73-BC03-44D5-B976-8F6C868C054B}" type="datetimeFigureOut">
              <a:rPr lang="fi-FI" smtClean="0"/>
              <a:t>18.4.2013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7B40A-73A2-43CF-8AB3-D497F12330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410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fi-FI" smtClean="0"/>
              <a:t>The spring celebrations in the Hérault region</a:t>
            </a:r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0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fi-FI" smtClean="0"/>
              <a:t> </a:t>
            </a:r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6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4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fi-FI" smtClean="0"/>
              <a:t>THE END</a:t>
            </a:r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5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fi-FI" smtClean="0"/>
              <a:t>Explanations</a:t>
            </a:r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fi-FI" smtClean="0"/>
              <a:t>The Carnival in </a:t>
            </a:r>
            <a:r>
              <a:rPr lang="fi-FI" i="1" smtClean="0"/>
              <a:t>Pézenas</a:t>
            </a:r>
            <a:endParaRPr lang="fi-FI" i="1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7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fi-FI" smtClean="0"/>
              <a:t>The foal of Pézenas</a:t>
            </a:r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4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fi-FI" smtClean="0"/>
              <a:t>The totemic animals</a:t>
            </a:r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9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fi-FI" smtClean="0"/>
              <a:t>  </a:t>
            </a:r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0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fi-FI" smtClean="0"/>
              <a:t> </a:t>
            </a:r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0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fi-FI" smtClean="0"/>
              <a:t> </a:t>
            </a:r>
            <a:endParaRPr lang="fi-FI"/>
          </a:p>
        </p:txBody>
      </p:sp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Mukautettu</PresentationFormat>
  <Paragraphs>10</Paragraphs>
  <Slides>13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Office-teema</vt:lpstr>
      <vt:lpstr>The spring celebrations in the Hérault region</vt:lpstr>
      <vt:lpstr>Explanations</vt:lpstr>
      <vt:lpstr>The Carnival in Pézenas</vt:lpstr>
      <vt:lpstr>The foal of Pézenas</vt:lpstr>
      <vt:lpstr>The totemic animals</vt:lpstr>
      <vt:lpstr>PowerPoint-esitys</vt:lpstr>
      <vt:lpstr>  </vt:lpstr>
      <vt:lpstr> </vt:lpstr>
      <vt:lpstr> </vt:lpstr>
      <vt:lpstr>PowerPoint-esitys</vt:lpstr>
      <vt:lpstr> </vt:lpstr>
      <vt:lpstr>PowerPoint-esitys</vt:lpstr>
      <vt:lpstr>THE END</vt:lpstr>
    </vt:vector>
  </TitlesOfParts>
  <Company>OTT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spring celebrations in the Hérault region</dc:title>
  <dc:creator>ovlaitinen</dc:creator>
  <cp:lastModifiedBy>ovlaitinen</cp:lastModifiedBy>
  <cp:revision>1</cp:revision>
  <dcterms:created xsi:type="dcterms:W3CDTF">2013-04-18T11:16:20Z</dcterms:created>
  <dcterms:modified xsi:type="dcterms:W3CDTF">2013-04-18T11:16:21Z</dcterms:modified>
</cp:coreProperties>
</file>