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60" r:id="rId3"/>
    <p:sldId id="270" r:id="rId4"/>
    <p:sldId id="257" r:id="rId5"/>
    <p:sldId id="268" r:id="rId6"/>
    <p:sldId id="267" r:id="rId7"/>
    <p:sldId id="269" r:id="rId8"/>
    <p:sldId id="276" r:id="rId9"/>
    <p:sldId id="271" r:id="rId10"/>
    <p:sldId id="274" r:id="rId11"/>
    <p:sldId id="280" r:id="rId12"/>
    <p:sldId id="264" r:id="rId13"/>
    <p:sldId id="281" r:id="rId14"/>
    <p:sldId id="265" r:id="rId15"/>
    <p:sldId id="259" r:id="rId16"/>
    <p:sldId id="256" r:id="rId17"/>
    <p:sldId id="266" r:id="rId18"/>
    <p:sldId id="273" r:id="rId19"/>
    <p:sldId id="262" r:id="rId20"/>
    <p:sldId id="263" r:id="rId21"/>
    <p:sldId id="258" r:id="rId22"/>
    <p:sldId id="278" r:id="rId23"/>
  </p:sldIdLst>
  <p:sldSz cx="9144000" cy="6858000" type="screen4x3"/>
  <p:notesSz cx="6858000" cy="9144000"/>
  <p:defaultTextStyle>
    <a:defPPr>
      <a:defRPr lang="pl-PL"/>
    </a:defPPr>
    <a:lvl1pPr marL="0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457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72" autoAdjust="0"/>
    <p:restoredTop sz="94660"/>
  </p:normalViewPr>
  <p:slideViewPr>
    <p:cSldViewPr snapToGrid="0" snapToObjects="1">
      <p:cViewPr>
        <p:scale>
          <a:sx n="70" d="100"/>
          <a:sy n="70" d="100"/>
        </p:scale>
        <p:origin x="-61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8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07BCA-14DE-44EA-8503-FD0A44E53125}" type="datetimeFigureOut">
              <a:rPr lang="pl-PL" smtClean="0"/>
              <a:t>2013-12-18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A9446-4EEF-4597-A8A4-CFF9EE792B2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8357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FCC246A-3905-4247-80BE-75E2F0C3AE38}" type="slidenum">
              <a:rPr lang="en-US" altLang="pl-PL">
                <a:solidFill>
                  <a:prstClr val="black"/>
                </a:solidFill>
              </a:rPr>
              <a:pPr/>
              <a:t>4</a:t>
            </a:fld>
            <a:endParaRPr lang="en-US" altLang="pl-PL">
              <a:solidFill>
                <a:prstClr val="black"/>
              </a:solidFill>
            </a:endParaRPr>
          </a:p>
        </p:txBody>
      </p:sp>
      <p:sp>
        <p:nvSpPr>
          <p:cNvPr id="71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B845F9-B93B-472D-AE53-42380CF64E1A}" type="slidenum">
              <a:rPr lang="en-US" altLang="pl-PL">
                <a:solidFill>
                  <a:prstClr val="black"/>
                </a:solidFill>
              </a:rPr>
              <a:pPr/>
              <a:t>5</a:t>
            </a:fld>
            <a:endParaRPr lang="en-US" altLang="pl-PL">
              <a:solidFill>
                <a:prstClr val="black"/>
              </a:solidFill>
            </a:endParaRPr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9CE973A-9C77-4E27-B2B2-416641FA4C0D}" type="slidenum">
              <a:rPr lang="en-US" altLang="pl-PL">
                <a:solidFill>
                  <a:prstClr val="black"/>
                </a:solidFill>
              </a:rPr>
              <a:pPr/>
              <a:t>6</a:t>
            </a:fld>
            <a:endParaRPr lang="en-US" altLang="pl-PL">
              <a:solidFill>
                <a:prstClr val="black"/>
              </a:solidFill>
            </a:endParaRPr>
          </a:p>
        </p:txBody>
      </p:sp>
      <p:sp>
        <p:nvSpPr>
          <p:cNvPr id="81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512" y="4343230"/>
            <a:ext cx="5486976" cy="41151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BCE2B-3C44-437A-841B-5819E683A03A}" type="slidenum">
              <a:rPr lang="pl-PL" smtClean="0"/>
              <a:t>19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36837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D63-8286-7D4F-9C8A-6835E9AF0425}" type="datetimeFigureOut">
              <a:rPr lang="pl-PL" smtClean="0"/>
              <a:t>2013-12-18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11A0-893F-F24A-AC41-42D291DCFD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007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D63-8286-7D4F-9C8A-6835E9AF0425}" type="datetimeFigureOut">
              <a:rPr lang="pl-PL" smtClean="0"/>
              <a:t>2013-12-18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11A0-893F-F24A-AC41-42D291DCFD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84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D63-8286-7D4F-9C8A-6835E9AF0425}" type="datetimeFigureOut">
              <a:rPr lang="pl-PL" smtClean="0"/>
              <a:t>2013-12-18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11A0-893F-F24A-AC41-42D291DCFD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836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726" indent="0" algn="ctr">
              <a:buNone/>
              <a:defRPr/>
            </a:lvl2pPr>
            <a:lvl3pPr marL="829452" indent="0" algn="ctr">
              <a:buNone/>
              <a:defRPr/>
            </a:lvl3pPr>
            <a:lvl4pPr marL="1244178" indent="0" algn="ctr">
              <a:buNone/>
              <a:defRPr/>
            </a:lvl4pPr>
            <a:lvl5pPr marL="1658904" indent="0" algn="ctr">
              <a:buNone/>
              <a:defRPr/>
            </a:lvl5pPr>
            <a:lvl6pPr marL="2073631" indent="0" algn="ctr">
              <a:buNone/>
              <a:defRPr/>
            </a:lvl6pPr>
            <a:lvl7pPr marL="2488357" indent="0" algn="ctr">
              <a:buNone/>
              <a:defRPr/>
            </a:lvl7pPr>
            <a:lvl8pPr marL="2903083" indent="0" algn="ctr">
              <a:buNone/>
              <a:defRPr/>
            </a:lvl8pPr>
            <a:lvl9pPr marL="3317809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A38E2B7-D1CA-484F-8784-50CA567CF4B2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1717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10DA3FF-095A-4FBD-9AF1-4DFA3E48BA6A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96558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880" y="4406863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726" indent="0">
              <a:buNone/>
              <a:defRPr sz="1600"/>
            </a:lvl2pPr>
            <a:lvl3pPr marL="829452" indent="0">
              <a:buNone/>
              <a:defRPr sz="1500"/>
            </a:lvl3pPr>
            <a:lvl4pPr marL="1244178" indent="0">
              <a:buNone/>
              <a:defRPr sz="1300"/>
            </a:lvl4pPr>
            <a:lvl5pPr marL="1658904" indent="0">
              <a:buNone/>
              <a:defRPr sz="1300"/>
            </a:lvl5pPr>
            <a:lvl6pPr marL="2073631" indent="0">
              <a:buNone/>
              <a:defRPr sz="1300"/>
            </a:lvl6pPr>
            <a:lvl7pPr marL="2488357" indent="0">
              <a:buNone/>
              <a:defRPr sz="1300"/>
            </a:lvl7pPr>
            <a:lvl8pPr marL="2903083" indent="0">
              <a:buNone/>
              <a:defRPr sz="1300"/>
            </a:lvl8pPr>
            <a:lvl9pPr marL="3317809" indent="0">
              <a:buNone/>
              <a:defRPr sz="13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A63311D-8DDA-4686-9B64-1D76170E3062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8802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6480" y="1604329"/>
            <a:ext cx="404352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38241" y="1604329"/>
            <a:ext cx="4044960" cy="452495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469B886-9A02-49AA-A397-A465FE75404D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2082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441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726" indent="0">
              <a:buNone/>
              <a:defRPr sz="1800" b="1"/>
            </a:lvl2pPr>
            <a:lvl3pPr marL="829452" indent="0">
              <a:buNone/>
              <a:defRPr sz="1600" b="1"/>
            </a:lvl3pPr>
            <a:lvl4pPr marL="1244178" indent="0">
              <a:buNone/>
              <a:defRPr sz="1500" b="1"/>
            </a:lvl4pPr>
            <a:lvl5pPr marL="1658904" indent="0">
              <a:buNone/>
              <a:defRPr sz="1500" b="1"/>
            </a:lvl5pPr>
            <a:lvl6pPr marL="2073631" indent="0">
              <a:buNone/>
              <a:defRPr sz="1500" b="1"/>
            </a:lvl6pPr>
            <a:lvl7pPr marL="2488357" indent="0">
              <a:buNone/>
              <a:defRPr sz="1500" b="1"/>
            </a:lvl7pPr>
            <a:lvl8pPr marL="2903083" indent="0">
              <a:buNone/>
              <a:defRPr sz="1500" b="1"/>
            </a:lvl8pPr>
            <a:lvl9pPr marL="3317809" indent="0">
              <a:buNone/>
              <a:defRPr sz="15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441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9544928-BC56-4DFE-B597-F385DDE95459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1074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DC3050-E5D1-4E1E-87B0-5737D4C69625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55466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56AD4B8-EA22-4CB1-AF7E-479B9454E577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3083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21" y="273629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920" y="1434391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EA47754-9B5B-45DF-BF0F-90915E54D656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260818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D63-8286-7D4F-9C8A-6835E9AF0425}" type="datetimeFigureOut">
              <a:rPr lang="pl-PL" smtClean="0"/>
              <a:t>2013-12-18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11A0-893F-F24A-AC41-42D291DCFD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023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801" y="4800025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801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726" indent="0">
              <a:buNone/>
              <a:defRPr sz="2500"/>
            </a:lvl2pPr>
            <a:lvl3pPr marL="829452" indent="0">
              <a:buNone/>
              <a:defRPr sz="2200"/>
            </a:lvl3pPr>
            <a:lvl4pPr marL="1244178" indent="0">
              <a:buNone/>
              <a:defRPr sz="1800"/>
            </a:lvl4pPr>
            <a:lvl5pPr marL="1658904" indent="0">
              <a:buNone/>
              <a:defRPr sz="1800"/>
            </a:lvl5pPr>
            <a:lvl6pPr marL="2073631" indent="0">
              <a:buNone/>
              <a:defRPr sz="1800"/>
            </a:lvl6pPr>
            <a:lvl7pPr marL="2488357" indent="0">
              <a:buNone/>
              <a:defRPr sz="1800"/>
            </a:lvl7pPr>
            <a:lvl8pPr marL="2903083" indent="0">
              <a:buNone/>
              <a:defRPr sz="1800"/>
            </a:lvl8pPr>
            <a:lvl9pPr marL="3317809" indent="0">
              <a:buNone/>
              <a:defRPr sz="18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801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726" indent="0">
              <a:buNone/>
              <a:defRPr sz="1100"/>
            </a:lvl2pPr>
            <a:lvl3pPr marL="829452" indent="0">
              <a:buNone/>
              <a:defRPr sz="900"/>
            </a:lvl3pPr>
            <a:lvl4pPr marL="1244178" indent="0">
              <a:buNone/>
              <a:defRPr sz="800"/>
            </a:lvl4pPr>
            <a:lvl5pPr marL="1658904" indent="0">
              <a:buNone/>
              <a:defRPr sz="800"/>
            </a:lvl5pPr>
            <a:lvl6pPr marL="2073631" indent="0">
              <a:buNone/>
              <a:defRPr sz="800"/>
            </a:lvl6pPr>
            <a:lvl7pPr marL="2488357" indent="0">
              <a:buNone/>
              <a:defRPr sz="800"/>
            </a:lvl7pPr>
            <a:lvl8pPr marL="2903083" indent="0">
              <a:buNone/>
              <a:defRPr sz="800"/>
            </a:lvl8pPr>
            <a:lvl9pPr marL="3317809" indent="0">
              <a:buNone/>
              <a:defRPr sz="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65CFF6-41B2-4BDD-8C64-196C31406A59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57609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5525417-FB3D-457F-A36C-F5EB24FA3EC9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12556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880" y="273629"/>
            <a:ext cx="2056320" cy="585565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32160" cy="585565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FE0C16-8D2C-41DC-A85B-41FD939EDFEF}" type="slidenum">
              <a:rPr lang="en-US" altLang="pl-PL"/>
              <a:pPr/>
              <a:t>‹#›</a:t>
            </a:fld>
            <a:endParaRPr lang="en-US" altLang="pl-PL"/>
          </a:p>
        </p:txBody>
      </p:sp>
    </p:spTree>
    <p:extLst>
      <p:ext uri="{BB962C8B-B14F-4D97-AF65-F5344CB8AC3E}">
        <p14:creationId xmlns:p14="http://schemas.microsoft.com/office/powerpoint/2010/main" val="34856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D63-8286-7D4F-9C8A-6835E9AF0425}" type="datetimeFigureOut">
              <a:rPr lang="pl-PL" smtClean="0"/>
              <a:t>2013-12-18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11A0-893F-F24A-AC41-42D291DCFD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53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D63-8286-7D4F-9C8A-6835E9AF0425}" type="datetimeFigureOut">
              <a:rPr lang="pl-PL" smtClean="0"/>
              <a:t>2013-12-18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11A0-893F-F24A-AC41-42D291DCFD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90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3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8" indent="0">
              <a:buNone/>
              <a:defRPr sz="1600" b="1"/>
            </a:lvl4pPr>
            <a:lvl5pPr marL="1828610" indent="0">
              <a:buNone/>
              <a:defRPr sz="1600" b="1"/>
            </a:lvl5pPr>
            <a:lvl6pPr marL="2285763" indent="0">
              <a:buNone/>
              <a:defRPr sz="1600" b="1"/>
            </a:lvl6pPr>
            <a:lvl7pPr marL="2742915" indent="0">
              <a:buNone/>
              <a:defRPr sz="1600" b="1"/>
            </a:lvl7pPr>
            <a:lvl8pPr marL="3200068" indent="0">
              <a:buNone/>
              <a:defRPr sz="1600" b="1"/>
            </a:lvl8pPr>
            <a:lvl9pPr marL="365722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D63-8286-7D4F-9C8A-6835E9AF0425}" type="datetimeFigureOut">
              <a:rPr lang="pl-PL" smtClean="0"/>
              <a:t>2013-12-18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11A0-893F-F24A-AC41-42D291DCFD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042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D63-8286-7D4F-9C8A-6835E9AF0425}" type="datetimeFigureOut">
              <a:rPr lang="pl-PL" smtClean="0"/>
              <a:t>2013-12-18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11A0-893F-F24A-AC41-42D291DCFD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556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D63-8286-7D4F-9C8A-6835E9AF0425}" type="datetimeFigureOut">
              <a:rPr lang="pl-PL" smtClean="0"/>
              <a:t>2013-12-18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11A0-893F-F24A-AC41-42D291DCFD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52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D63-8286-7D4F-9C8A-6835E9AF0425}" type="datetimeFigureOut">
              <a:rPr lang="pl-PL" smtClean="0"/>
              <a:t>2013-12-18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11A0-893F-F24A-AC41-42D291DCFD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21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3" indent="0">
              <a:buNone/>
              <a:defRPr sz="2800"/>
            </a:lvl2pPr>
            <a:lvl3pPr marL="914305" indent="0">
              <a:buNone/>
              <a:defRPr sz="2400"/>
            </a:lvl3pPr>
            <a:lvl4pPr marL="1371458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5" indent="0">
              <a:buNone/>
              <a:defRPr sz="2000"/>
            </a:lvl7pPr>
            <a:lvl8pPr marL="3200068" indent="0">
              <a:buNone/>
              <a:defRPr sz="2000"/>
            </a:lvl8pPr>
            <a:lvl9pPr marL="365722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3" indent="0">
              <a:buNone/>
              <a:defRPr sz="1200"/>
            </a:lvl2pPr>
            <a:lvl3pPr marL="914305" indent="0">
              <a:buNone/>
              <a:defRPr sz="1000"/>
            </a:lvl3pPr>
            <a:lvl4pPr marL="1371458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5" indent="0">
              <a:buNone/>
              <a:defRPr sz="900"/>
            </a:lvl7pPr>
            <a:lvl8pPr marL="3200068" indent="0">
              <a:buNone/>
              <a:defRPr sz="900"/>
            </a:lvl8pPr>
            <a:lvl9pPr marL="365722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26D63-8286-7D4F-9C8A-6835E9AF0425}" type="datetimeFigureOut">
              <a:rPr lang="pl-PL" smtClean="0"/>
              <a:t>2013-12-18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C11A0-893F-F24A-AC41-42D291DCFD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26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26D63-8286-7D4F-9C8A-6835E9AF0425}" type="datetimeFigureOut">
              <a:rPr lang="pl-PL" smtClean="0"/>
              <a:t>2013-12-18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C11A0-893F-F24A-AC41-42D291DCFD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4681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4571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45715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3" indent="-285720" algn="l" defTabSz="45715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2" indent="-228577" algn="l" defTabSz="45715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4" indent="-228577" algn="l" defTabSz="45715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7" indent="-228577" algn="l" defTabSz="45715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0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92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45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97" indent="-228577" algn="l" defTabSz="45715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5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0" algn="l" defTabSz="4571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0"/>
            </a:gs>
            <a:gs pos="100000">
              <a:srgbClr val="FFFF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1" y="273629"/>
            <a:ext cx="8226720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tytułu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29"/>
            <a:ext cx="8226720" cy="4524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5602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konspektu</a:t>
            </a:r>
          </a:p>
          <a:p>
            <a:pPr lvl="1"/>
            <a:r>
              <a:rPr lang="en-GB" altLang="pl-PL" smtClean="0"/>
              <a:t>Drugi poziom konspektu</a:t>
            </a:r>
          </a:p>
          <a:p>
            <a:pPr lvl="2"/>
            <a:r>
              <a:rPr lang="en-GB" altLang="pl-PL" smtClean="0"/>
              <a:t>Trzeci poziom konspektu</a:t>
            </a:r>
          </a:p>
          <a:p>
            <a:pPr lvl="3"/>
            <a:r>
              <a:rPr lang="en-GB" altLang="pl-PL" smtClean="0"/>
              <a:t>Czwarty poziom konspektu</a:t>
            </a:r>
          </a:p>
          <a:p>
            <a:pPr lvl="4"/>
            <a:r>
              <a:rPr lang="en-GB" altLang="pl-PL" smtClean="0"/>
              <a:t>Piąty poziom konspektu</a:t>
            </a:r>
          </a:p>
          <a:p>
            <a:pPr lvl="4"/>
            <a:r>
              <a:rPr lang="en-GB" altLang="pl-PL" smtClean="0"/>
              <a:t>Szósty poziom konspektu</a:t>
            </a:r>
          </a:p>
          <a:p>
            <a:pPr lvl="4"/>
            <a:r>
              <a:rPr lang="en-GB" altLang="pl-PL" smtClean="0"/>
              <a:t>Siódmy poziom konspektu</a:t>
            </a:r>
          </a:p>
          <a:p>
            <a:pPr lvl="4"/>
            <a:r>
              <a:rPr lang="en-GB" altLang="pl-PL" smtClean="0"/>
              <a:t>Ósmy poziom konspektu</a:t>
            </a:r>
          </a:p>
          <a:p>
            <a:pPr lvl="4"/>
            <a:r>
              <a:rPr lang="en-GB" altLang="pl-PL" smtClean="0"/>
              <a:t>Dziewiąty poziom konspektu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 defTabSz="40752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pl-PL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6"/>
            <a:ext cx="289728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656650" algn="l"/>
                <a:tab pos="1313299" algn="l"/>
                <a:tab pos="1969949" algn="l"/>
                <a:tab pos="262659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 defTabSz="40752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en-US" altLang="pl-PL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21" y="6247376"/>
            <a:ext cx="2128320" cy="47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656650" algn="l"/>
                <a:tab pos="1313299" algn="l"/>
                <a:tab pos="1969949" algn="l"/>
              </a:tabLst>
              <a:defRPr sz="13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 defTabSz="407526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</a:pPr>
            <a:fld id="{7AA76E8B-1DC0-4DC5-A60F-5BFF38DDB400}" type="slidenum">
              <a:rPr lang="en-US" altLang="pl-PL" smtClean="0"/>
              <a:pPr defTabSz="407526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</a:pPr>
              <a:t>‹#›</a:t>
            </a:fld>
            <a:endParaRPr lang="en-US" altLang="pl-PL" smtClean="0"/>
          </a:p>
        </p:txBody>
      </p:sp>
    </p:spTree>
    <p:extLst>
      <p:ext uri="{BB962C8B-B14F-4D97-AF65-F5344CB8AC3E}">
        <p14:creationId xmlns:p14="http://schemas.microsoft.com/office/powerpoint/2010/main" val="3654655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930" indent="-259204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Arial Unicode MS" charset="0"/>
        </a:defRPr>
      </a:lvl2pPr>
      <a:lvl3pPr marL="1036815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Arial Unicode MS" charset="0"/>
        </a:defRPr>
      </a:lvl3pPr>
      <a:lvl4pPr marL="1451541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Arial Unicode MS" charset="0"/>
        </a:defRPr>
      </a:lvl4pPr>
      <a:lvl5pPr marL="1866268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Arial Unicode MS" charset="0"/>
        </a:defRPr>
      </a:lvl5pPr>
      <a:lvl6pPr marL="2280994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Arial Unicode MS" charset="0"/>
        </a:defRPr>
      </a:lvl6pPr>
      <a:lvl7pPr marL="2695720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Arial Unicode MS" charset="0"/>
        </a:defRPr>
      </a:lvl7pPr>
      <a:lvl8pPr marL="3110446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Arial Unicode MS" charset="0"/>
        </a:defRPr>
      </a:lvl8pPr>
      <a:lvl9pPr marL="3525172" indent="-207363" algn="ctr" defTabSz="40752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cs typeface="Arial Unicode MS" charset="0"/>
        </a:defRPr>
      </a:lvl9pPr>
    </p:titleStyle>
    <p:bodyStyle>
      <a:lvl1pPr marL="311045" indent="-311045" algn="l" defTabSz="407526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930" indent="-259204" algn="l" defTabSz="407526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cs typeface="+mn-cs"/>
        </a:defRPr>
      </a:lvl2pPr>
      <a:lvl3pPr marL="1036815" indent="-207363" algn="l" defTabSz="407526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cs typeface="+mn-cs"/>
        </a:defRPr>
      </a:lvl3pPr>
      <a:lvl4pPr marL="1451541" indent="-207363" algn="l" defTabSz="407526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4pPr>
      <a:lvl5pPr marL="1866268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5pPr>
      <a:lvl6pPr marL="2280994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6pPr>
      <a:lvl7pPr marL="2695720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7pPr>
      <a:lvl8pPr marL="3110446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8pPr>
      <a:lvl9pPr marL="3525172" indent="-207363" algn="l" defTabSz="407526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pl-PL"/>
      </a:defPPr>
      <a:lvl1pPr marL="0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microsoft.com/office/2007/relationships/hdphoto" Target="../media/hdphoto7.wdp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google.pl/url?sa=i&amp;rct=j&amp;q=&amp;esrc=s&amp;frm=1&amp;source=images&amp;cd=&amp;cad=rja&amp;docid=YlZ7NselJOr7LM&amp;tbnid=jl_Ms4yLYHOvFM:&amp;ved=0CAUQjRw&amp;url=http://lublin.scj.pl/cms/content/view/296/62/&amp;ei=VgiVUpWxAYyQywPmn4C4Dw&amp;bvm=bv.57155469,d.bGQ&amp;psig=AFQjCNECSRz7ESHlmnsqLNuJ8rT8f63QjA&amp;ust=1385585056341641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microsoft.com/office/2007/relationships/hdphoto" Target="../media/hdphoto2.wdp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32000">
              <a:srgbClr val="FF7A00">
                <a:lumMod val="82000"/>
                <a:lumOff val="18000"/>
              </a:srgbClr>
            </a:gs>
            <a:gs pos="7000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793" y="446095"/>
            <a:ext cx="4682359" cy="6243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1793" y="1"/>
            <a:ext cx="8276897" cy="1459567"/>
          </a:xfrm>
        </p:spPr>
        <p:txBody>
          <a:bodyPr>
            <a:noAutofit/>
          </a:bodyPr>
          <a:lstStyle/>
          <a:p>
            <a:r>
              <a:rPr lang="pl-PL" sz="11500" dirty="0">
                <a:latin typeface="Algerian" panose="04020705040A02060702" pitchFamily="82" charset="0"/>
              </a:rPr>
              <a:t>CHRISTMAS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4339458" y="1545020"/>
            <a:ext cx="4603531" cy="2743200"/>
          </a:xfrm>
          <a:prstGeom prst="rect">
            <a:avLst/>
          </a:prstGeom>
        </p:spPr>
        <p:txBody>
          <a:bodyPr vert="horz" lIns="91430" tIns="45715" rIns="91430" bIns="45715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8800" dirty="0">
                <a:latin typeface="Algerian" panose="04020705040A02060702" pitchFamily="82" charset="0"/>
              </a:rPr>
              <a:t>IN </a:t>
            </a:r>
            <a:br>
              <a:rPr lang="pl-PL" sz="8800" dirty="0">
                <a:latin typeface="Algerian" panose="04020705040A02060702" pitchFamily="82" charset="0"/>
              </a:rPr>
            </a:br>
            <a:r>
              <a:rPr lang="pl-PL" sz="8800" dirty="0">
                <a:latin typeface="Algerian" panose="04020705040A02060702" pitchFamily="82" charset="0"/>
              </a:rPr>
              <a:t>POLAND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53" y="4871189"/>
            <a:ext cx="2901228" cy="181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2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338719"/>
            <a:ext cx="4648585" cy="3121678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006" y="3039129"/>
            <a:ext cx="6054751" cy="797417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chemeClr val="tx2">
                    <a:lumMod val="75000"/>
                  </a:schemeClr>
                </a:solidFill>
              </a:rPr>
              <a:t>HOLY WAFER</a:t>
            </a:r>
            <a:endParaRPr lang="pl-PL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95224" y="3460397"/>
            <a:ext cx="1770558" cy="3147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data:image/jpeg;base64,/9j/4AAQSkZJRgABAQAAAQABAAD/2wCEAAkGBxITEhUUExQWFRUXGBobGBgWFx0fHhkYHxgcHRwhGhwiHiogGiElHR4aITIhJSkrLi4uHB8zODMsNygtLiwBCgoKDg0OGBAQGywkHyQsLCwsLSwsLCwsLCwsLCwsLCwsLCwsLCwsLCwsLCwsLCwsLCwsLCwsLCwsLCwsLCwsLP/AABEIALQAyAMBIgACEQEDEQH/xAAbAAACAgMBAAAAAAAAAAAAAAAFBgMEAAECB//EAEAQAAICAAUBBgQDBgUEAgIDAAECAxEABBIhMUEFEyJRYXEGMoGRQqHwFCNSscHRBzNyguFikrLxFcKD4hZDU//EABgBAAMBAQAAAAAAAAAAAAAAAAABAgME/8QAIxEBAQACAgIDAAIDAAAAAAAAAAECESExAxIiQVFhcRMyQv/aAAwDAQACEQMRAD8A8rBxFK2O7wc7G+EXniaeSUZePhGdGbWRV7itKAHdtxjORra4+FSYbnpCW1Rx61DHVwSinawSos/Y8Ybs3nmlkAk8fiWOOMmg0rH5iNI0oB4jpABAPPWn2X2HPHDCZmVVjMndiidnILGgQSDV70CBXGNZvNxrn+zlFqioVIuiNZaNWG3hs7iroefUpJcxBOLWZmoMwGoNSoSVYLImqJV+VyCpJNAggYp5/sxpnlzmRkQsy6ZFLIjRuyjUV8RBDiyCD1rbFSHPyM1LpEoJ1Mkcis12PGENc96a4tunJvZHseaUlQCw50qWcgdCb8K168UMOQqUhBJGrM7KwAspq130sitqJHljmDIyTqDp06RQaqQjnb19RYOHxexIo9pHF9VFOfP0RfoDiwCNVIul/UGRq8yfw/asUkqRfCchiPiaxZXQtAsRtZJthwNgKxR+HOw2zbaWfSKZrYFioFdNQO5oVfrh4UeL95v/ABGxdehvavfmuMT/AA3ku7nzA08BTqB2OotYArbdb/3DCMszfBQ00Z0UA3vHIn3vVfvisPhZ1PgMbdPDKLr2NY9hgzcq1+9k9tbY33pb5irC/wASJt7iifrirC28Yk7AzNG4WNb7DUPpV4pz5GVNmR1q9ire3l+rx7XLlICf8qE+6AX/ANunEGYycQ//AKmX2lkH2BbE+kP2/h4itWQCpPBFj8xiL9mAN0Rsdsew5zsqFvm7y/dHH2eMH88Bcx8PwC9wPR8vX/jIf5YPUbjzRoAFIW7I6npe++I4UKo+1E6V38t7x6E/wtEf/wDP6NIn8wRjP/4EH2Gr2WSJ7/7tJw9UcEePz4F2SFA6te5O++IyulnewWJ2qzQN7k4Y/iL4SzGVId0lkQgkv3RBG42NFtvUflhcILnUeTfTjYevSzhE6iSxY349b9jwfOj6Y1PMiGiC7dRew9zyx9TjqRtCl/xHYeYJon7AAYpKAyksSNNeKru+leeALL55ioKUtbMK38ueo/ljnv5FFuxsjwrt58nyH88XOzmpZO4k7uXTpo/NIh+bQ3CkVuOSDtxikqsAS6XpHLg+fXz9sASZTOyMSt+KrWhtY6EeuMxY7Ny7zaY8qtTO9FFPiP8ACVPIXmx0xmA0eUQM6K3DOin2LAH8jj0bLdprLOGkYDS+kKSppEYhNNMrgc+GmvUD1wn/AAl2Ac0xfWUEbJwllybIC2QvK0fcYfsh2PAlAu1E/IlsxNkbsRpXypQfLBo7VbP558wA50KWUAAszUt/g8I0D57WjepB+DUZJPhKSc95mzfiZlMtppB3pY1tyBsegvfbDFkHUErAhRhyyKHZf9bsV/JlrEmijbTNfJMe7Hy8Z2Ue2o+uCTSbQ5ky/icscwTuzudKX6qDbk0PmO/liXNq7LWrRFyFZO7X/tBOv3rFubNtdrsf4iS7f9zbj6VgTnGuyTZPU8n64olOaUKK1NJ5WNKj/SN2/Me2B80xIrhf4QKH26/XEuZOKxxJrmRB2rkGx7Ggb8+n2OGDs5AVvzAB9Ctj+RH2wCyIoi+OvqOv5YashEdO+5vkCr35+orDgWCFoAsByRYA2/rjehup+g2+/kf1tiaKPf8Av5+nkR54lih3rDJDHF1FD1H9+cUczHvg73dYHZuL8+B/6sH6YAA5ha42wPmY15e3H69fywUzI52P1BH5HfA+YX/XCCtFHv8Ar9HBjIeVf8YHZZd/1x1weykO4rj2wBN2vEFy8ux8SVSKWPiOnwqBbc8AXjyXt34ZaMak0sCSNS0VLfw7HZh/Dztj0r/EfOmLs+UqxUuVSwa2Y+L8hjzfsTtGPIxBhpnlzAFwg0iRqSAZCAW1EnZV06QLJOwxj5vbcuN5b+K461lOCxmbL067BfPih0OK8TByqkaQTsRvRPU+eH7O9jxZuPvcsdh8ymi0JI3EgHIobHgjyOEr9j7uUK2oMNwK96IN/UbYPH5Zlx1fxPk8frzOleEAalFl6I3qr60POrxrIWW8xR1AnbT1u+MW0darugbqhfi9w34jW+Osxly6kqwIJsGq/wC7z87xqzHvh3LS5aF8zG6MrFY2ClWZks6gykgqG2G9A41jXwp2RLomGuArKjRlDIpe18SlU5O+MxOlQ19jdpDvY4kASIikQfgFHSxahZLAcWPEfF0wyNayHmm8ekX51Iux2F/+Qx5n8Rdrtl9Cx6Q5Ad30gkiiFXexpNFq35G+PToZzLl0ldVLganWtg4oTLV7Vs1dKxUKtvI26E2qnw+WnlTp4G2Ng43OvDDgHSb32O6X7HUt+2OcNLifA3NHbBGfAvNthGGznEKjHc2OEwATyS4b+zo/AvthTyYw75JPCvoMOCpCMTRJ9fTHLpuMTQD2+vGGTbjAnPLtwL/4298GJcA+0X5wAGmxUlJPPsMT5l9/ff8Av+vXEC4RusvHvf6H164YcjEOPWq/sMB8onXb+v19K6+mLR+I8slDXqvbwi/Q36f2wECf4vTAQ5dCD4pXYkeSpp+u7j7Y8vSPxre67AjiwN9iOLG1+eGz4+7cGali0AhYw4DXdlmF2OgIUfbCqu3oLth/CfMf9OMsq1xnBl7E7emMjSB4MrlYlAaGz3ZVtguhRrmc1zuRz4bo2fiXsyLMRrmcs1o4Yqdg19Vf+Erx9vPZMmisKtfjN78WNj67YZ/gvttQwyxhCwOaYgMzBuFlbnbo23B9MYeTHXzx7jXHLfF6KKjbc72Aa2AJ5JH4TpFXhs+CYVEokeHvgTvHqXWsY4doyD3yD+JdxR53GOPinsBoZx+CzRfnQSQNR6VXQXsNr62iUFKrudh3KRyhWAoa5MrLouqALQsFo3uaJx0YZTPHcY5Y+t0B/EXZoymbR4H0xSBZsu69VJsV7HpXpXTGYKds/EbQpl2y8gkD98sjMg/fgOhVpkYtbGyTxRJrzxmKstE0r5/t3MwqAFCMZD3JliUukQRR4QykIGOk16dOS0/4cdrxtLIiqUM1z6C1jvF2lCGt0ZTdGiNJHi5wjd0MurGdRI7m0jLBl1D5pHYE3R20g229mhiz2X29GssGaeMGSOXTUZEYK0CCdiu3iUrQsMNxzghV64mXALRWQPk3/hIBjddrFeGwb677YgQk8ijuCPIg0fzxazKhgkinwkBbINFW8UZ2FijqX0sYhzN6rO2sX/uFBt/bSwr+LDSrzHA3MZdjv4fqTZ9dgaHvi/mD53XX/jA3MmrB8Q9zR9a69MAD2iJNbjeq6k+Q/vjFyp/R+2OmN/3HUdDt7YijO+3hPpsThKGsnl2sVuDtxX/B23w8ZVf1+vbCd2KSzDcnfeyd/wCn0w7ZUfr9e+Kia7ZdsbQYmC45Zf1x9MMkE7Utnb3wv5uYG6INeRvB/MtXyi286s//AKjC32hO104vys3703zA4AETHc+m/wDf8t/pjFOIZDTbb9RfX39eRiWIdOnQ10/pt1wjWv2UOukk1yQDVjysdMRZz4PU3oFN0CHUNtt0+cb8lbAxc7LUnc7eQ9Bx9+fTBqGX2rmiL/n/ADwuw8k7V+HJ42aUIzoo0sYxr2HFqPEtb8jzwHQA0QwPW+bXHv66X3ZRqHDEmx7MPEPz+uBvavwrDP4iodvPcMP/AMqrZ/3IfU4jLx76aY+TXbwyRr6gj5gfMdftjmDNSR33bshAFsrsl2L3ZSNv7YeO2v8ADyWKzHJ1BVZgFo/iAkBMbX5HSf54V81kJspOmqNonJtSwFnTRtCQVar6BsTqztW99GjtCGSbJIZlJlC1qJDM6kfu5K6FhtbdVIA64VkzMky9xGojULTx7lIQPmkQkfuy5NkA7aTzYph+FZHOoyJ3cMmpUBYIrOWvSAw1OSx+YE1qI/FgP2x2hPkmZstK0ZkItkGn5QQAt2Spvf8A0rucZeP453H9XnPbHf4odrdoQ5pRGqrGkFlJFJbwmg+scuWYBgdj0xmLEOfmz8cyTMi92glacRqpCqSKcIo7wEnbgiud6xmOmcMGuw8ivdRNmYgyI5MKfI0uugwLcCMEKdRHLc9C0gQzkd9l4xmI7KCJgo8LCtcOki0sAHUwY3dAGl2HNlxK8s3IHeO13V0Aafxmy4CVW55xDme1cmka6cu8jN4gkr1GF3AZlXZnNnw8AX4jeF2b0P4c7X78y5eSUOxFhy+s2T4vGFVCFYoQAoNDjfF52Jj8S7jxf71BDr76dWx5oYS/hP4tnkkHfhBAW0s+gKqFhQVT5D5tO529d3bPOY5S3BbduvjjI1XXSip+p9cOUqo5hvLArMOeL/r+vpghmQFJUfKN1/0HdftuPpgVNveGSKVr3PP6++Osu3kSPMX/AH4+lYhdPLjpxv8AX0xJlmo7/f0/r54AZ+wQTIpJJ5omzxzzx9MOmXT0wp/D0Pj4HBP3r++HCBcOJqwFPliF05xZusRTPV4YC8223T3PH6/5wudpG+OR5/Yflt9sMGdbY+x/MdfL+mFztBtzfrYIrb2F/f246oA0hGx/XOJYwCAD129fOwem1g/TGTpR1C/U1z7+R/njeX3e72G39zhGM5U0Pf8Al+v6eWL0AvA6NsX4T02+poD1OAhOBRXU+xA/Kmr6nEi883+RHTeuR67e3XEccYIs/wDcykk/Y+G+dI4HONoxBrkDg3YIP9Of74YT9+RY24o7USPI+npivNkInUqBpB5Hh0n3jI0Hfyr3x0dzz99/v546aAjc3Xl0H1O/tgBR+IPghJmsvJ3l6lkV2c30PdSNdcbI44+uFP4uycIYyuBKL1FQdPeDrpkJJXfqAa2x6b21npocvI8KNJIB4EAJBc8WBwL3v0OPMZZDJlV1xLA6l0aMKE0kHYBWthYINV19cc3n1LjlHR4t2WUrZkxyZKRsorxqjoczG8gdinEThgiBkDWCunYlT1xmIcpFmMlE2YUbSKI0kR/8ssbIajaPQ2B9+mMx0MR3O5eRTOJo1jgAdQsRUvIwNKFNkhlok2NqO2BcORGZhMpR4YoEVe+ILh0DUqjYfvNyLU6d99PWLKrA8kcsktzCNW7tkIErqvhHegnmhfhF1XXEGT7UzEuZWQAyOdu7VSVER2ZAg2CBenA2vffCMb7E7QRoykMbRpGWotLZdnA1FiFoP4V+UChXlu9dkdpNmcoJFsSoxVqO/eRCwR5FoyR7jCN2V2hNKskZa4oKWMdFssKFbmwt35i+uDP+HzhWlXvFVpCAI2sMZFYmNhex31JS2eb4rGWN+dXl/rBrNyBlDjp5caXo7ez7/wC7AmRjex3vBPMOodkIpSNSkAD905IIPnpPH+nAeUEbHkGj7jrjZnGh6k9L/wDf9DizlRe9HbyOxB8x64q03Nbe231HX32xbyIvbavQVQ+pO3ngBx+E46LegH0vp+WGqAYXfhg+Bt7ojf74ZYsOJS4ryOb26fmf+MTiyNjQ8/6D++Ks8ijpfTDChnmO35EH+vT39cLueS6HToOg4422wa7RkHTZh0O5/pf8v54CZgjY7Dj05HnVX7X/AGQUCKFjp+hv0xrKJQ9h7fa8azDHUF8t22+gH8/tiSMb+2FTEcunmfoP6k/2wUypIHHuL49yd/Y4F5UfbBKAfl5Gq+uALkb3urU1bC7HtpFVv16n7420hLbijvtf346eu39Maic1xZ6E/rm+vrjgmr4+nXyHrgJOjfr0x2Nz6/rriuhxI8qqrM5CootmOwVaJJJ44BwU4Qv8Tp3mU5cQiSFQjGQv3QWbcga2OlvB+Efxb7gHC98MzydxJFKP8tlCKz6iikGh8pIBrbet9uMGmgkzWZlmkmQyK6gZVgGjgJDFFkYkAOAGsheSQTfFLNdr5iZEeWQQhkBhMSiFu7JogrqurXYg0bOOby/LGujCaoblPhrKm5ZP2liWCsiIirbMfCJJG8WwBrTfQYzELZmOHQQdT6m1MyxnYbKPHEdzd7t0HGMxtjzJyzy4tXE7flJPfOJYwDcc6KVWjuao6WHKRru6kXWm23nWmjQZjJOIJA0bZiOIaBIlho5dANrGbIMRPRjgbPlczGO8aKRVArWAHVfKibArenY3WoVjvsiISGozHGrK4falVTZOqVrLVJ1UAANzWwf9JXewM/E6ZqGOGOFUdHAXUS51SI1kmyACKA2UE++KnZeZihdjLG5ZHLRkjUsZChhoiG+okbnUFFIdyu9f4S7Pkj1NMgjDUI3YhTI4PywsTuGBa2WxsLPAxzmZHgzJ0aLcEbqH63weTYG10a3xlePI0/4OfaGaSaJJ0XwEBwDyEc0wJG1q45qjZNYGTdD6Ud+or+Yr7HG+wc3qiZJZO8YEuABxEQEkUeYHhI6Dj0xpEoleWBoj1HBHmGH13xsycKN/Xz/F9+v2OL+USzVHUN99tvMbeuKWrYb0tfUj6cX5DBPs/gUCKPhYGgB/U4Yp0+Hl/dDyJNfcD+mGBBgT2Wh0Lf1/P6YMwYaUgU/fy/VtgbmoWs0x+qf8jBCU0DYI87H9ar64FZxyRwxHQ1Y/8sACp18iD6H/AI2/ngXml9vW1PH69PfBPOTkc6h5WG/qOcAs++oBf4udvw8mrH0+uAK8Iuzxe/PA6fYYnhGI6/X6/W+LEHlhGJZJa/46/wBsE4lv8J/X0H/GB2X/AD8h+tsEIpdqIJHpYH12IP13wEkUiuf6fr/3iPnHU7357+fJP0xGh8sASRnfC98bdpBAkBdU70ksxv8AdRrvqobsSwBCgiylX1wwQc+p43rexyeg3G+PJ+2viMT5nvvA2XVwqK4FGEMAS3oxBej5geeJz6aePvbiTMQSoqxiPLqqgDvQssjxGyjlqOthvcK6SDxfBs5Ayd3u7tufkjN6iTq1s9MeFIBJ06mHpiXtjPshlimkMw1PoXviroupaUK0ZhahQLKh24HnCzQsWK1KrMSrTTHXXl8viA4BNGugxh5b8dNcJyrQTJIJKXumhcL3qsTJJI5bYKFJ2C8KOOedtYX/AIfzKyPNCxAGYrSW+XvVYmO74BsrZ/irGY3xmppnbu7ay2a7kRzxI65fUySrqJ62VdgFBtSCt1warBqLO5PK3FM0mZJZC7QUqlFIOhjIPGr8kKBxXXatnclLlFEmTzJCG2KBwJKOm1kStL6eCCKGKc6ZfMJ+0vN+zvYWRBEz63CA6oiCANQq1YqARzRw0r+c+G83nMxqiDTpmGOicK2jSTuHO/d6AaKdKodMb+IQksQdLIUsniAB8B0nUP4iKavUe+BfaDiZY1y2sQxrp7uRwCr2WLGiFOo72Nxx0wyzvKEiizJR5pQ7CRSrl+AASvhJoMCTZvnGXkn3GmF+lLsjN5BHtFzRlZgoZzHVMdJB8Vyck2AvAFb7G8ylEG9x4bvbUN1P1H/jhJyuRJnCfu7saRK4VSRZAJO2/FGtzXnhu7L7142jmVkmQ926yCmDDeMsPUbbbc40nXCKlDUdthz67/y3vBXs5XPypd+b0P5YFxMCNztz57bX9jR+h88Gez44wa0qLNG6v6ngD9WMVE16DkoSqIDQIHTi6H98EYRitFDpFeQH6/LFlNsUlPJqr/jAudz1A+x/nq/pi7M21gm/qMUMzmGr5jgATmpDfy/Zif8A60ML83jdjR28Is/f052+mCvaXaKqaYr9hf8Axio6hhaaSPQ7ffj6GsIKgBvFuCO9v5DUOPI0f1eK2ujR2Pkdvt5j1xaj3O+58iP6Gxv9b5PlhGvRKBsTYP8ApH22PHpeLCLtRa/IkUQfvR99vUY4y8v6HBHlRP5j7eV6Nx/CR/vvb2Io+2AnEcBINmunhOn8ze31odemNMp6myNrP66b+14nZVJ+VSf4nUbeQ67ew88Qvt9vLfjj9cb9MMBfxDn1hhZmIAPhA16C5IJKqa+bTrofWxjxt8+Y3JVdLUwKoAAFIqtw1DSSAAOCcNP+Ik/eZuOJvCESl3GzSEa2PJAACLZs7E4WIc3EpGqF5FCbomZ7o673YaVaxQqiPXGeXNbTiJc5lpe7gl1OY5ECxkmiNG2m9z4Lr20+eGTLZIuFi1NGHtSzItICDbFr2Ucn088CNNSuUNZWVg6Bz+EbrYBJjKlmXzI898GzKpI0E94GGju5AT3mnUBGbUNJ8pphp03yaGMM/lnIucY7edTdg5mOYwGJi6miK2qyAfKj59caw+dsZmLOoUn2miBZczE99aC0RrdbFc6weQaBxmOm1hot5Sf94C6tIDsaU6t745IO5PXYAb9N/D3YsL3DmcwYlLBgFjshgGFkkjRa8ijwOowdj+L5F6qlabDRRlFF8J4QbPHzH2xL2r2oZUizDaDKsjICtAMu5+UfKVOxPB2I6jCtqpIBfFXwouVh1RTrmE7xbGgq62pC2psEHzBHXbHTxSZDKL+0ZdRN3+uJZgCUTu7cqA1o2sR2Go7jbnB+Tt8jLzlXClUFUdmZiAtCjTh6ZW/6T5nCp2dm4UyxeaGPMEzsY1eR1qo1MrNpNupJjFE7kHDnI6WPiXs0oabSWAXUE4UsqsV96YffHHwv2kqN3ToF7xj+9F2P4QejAHa+RfqcXHyGafNTuIXEcp7xmkod3qGoWxIG2oirsrXlgZ4oHsmqDaSy6tLbHj3rjzxE+N0d5OMh0sWI2PiYdOquPvf3GOV7T7vZQGI2DMoIroaI5rAYZl6AcFWG5UncGhYP66Y5L+WK2nR/7J+OKjCSB9SgAMrKAw3qwyk2Pz9MEJPjU14a4/FEvP8AqV//AK48rmzSr8zV6dftzjWUnaR1S1gDqWWSclVKgHigdVnaxeH7D1ejyfGGYqqjvzo39jgRnO3p32LmtuCB9/M4C9nZVUj1ZjNNBJIWWN3i7zLaduJAxAc7kHYrR23s7z/YOeiolGkU7q8FSBgTsQhpm26Ltib5P1U8aSXMEmzd/f8A941HnGU2CQfPcYBZvOtG2gvGWpd2V4yCfNWA/sMWxLmEDju1NA6mWZK0jfY3X2s4fsVwpmyvxBtpkUOvpX/idj9Kwc7PeGX/ACZKNfLV7f6T4l9xePLv/mR5P+v5H0xcXNgsAjd4eQYwW6A9BYIHtg9h6PV0dkFutLwXHiX6kbr7EYI5adWFgg+RG4x5h2d8UZqOmjkLsdtLWTpF8noPU4Kj4paRwihRK113Jr3uvA4+m/ngmcovjr0iRgFJLBR53Vc9frhW7d+KoYUZlIdgNlHDN0BPuB53XTql53PySbs5k6jfp6Dj7YFZuCSdkjiAdi4XQGAYsVYrQPI8Js9DXnh28FMQTP5lnJL65C5JJqtRJ86N2cF812DnIIoWkgWMHW8ffquoHSCyncG6GrSfXYGxiTJww5Zp4MxGZDX+apLGNrptK2gDaq8bN4SpoNYGLGTSbNSrNOxZwNIk0lgwB6D33NAXe5BxlllMZtpra/8ADvZskS3HG5cgkd3ppyAdvOvbgdcBM12Bn7eeaLuDpIkcuoUoeb8V0Rt8pBGDOf7MM1oVjSIWSdJAkCfM6x2WetloA7n1vEOW+EQQHUk7XQUHegdzxSAjUBockUFNjE+LG93ujO/QJJmczFmG73aZT4tRsg1QNG9guw5ocEY3hqlkjESJMiZgJ4V70qrov4CGVQwW7YigUAUVuDjWNdo0D/8AweWT5c3pA6d05IFeny++wOLYzmXIMCQRyBEOh3NEuA2rYPsp07WAd76VgRmOzJWiEg0sOqqdRXY78bA3ewIF1viN5Gy8ffSo2qYOkANjUSaZiCL0rsBXJb3IAJdrxMcv3jSwTQKyouXygLIspUlS5oH5dXjNk0ReFzNSRMEGYMigFyViRLCGgALICbAnezucF+xMnNlJsuj95l8xmpI1+Uh4svrF6lJFmRqtSdlQ2DdBjk+CsmHMsMwURSOWGZHewEITVyIqhTsxMdN8pW9jh6GyVlezjJngZvCuoSMzKaEdal59KFHnBftTRIza9KsNvwKunSDtbliTY3IHOKs/b2cy2dJzMjZoG9Sd42iVJBsYwNlsUVofTEs2TlhouxAdSobgagpVoyUI0uKFiufvhWb7EoVG6xEgkBACQaJ+1bDe/wA8Tv2kYnVqU/NqjddRBGy6hsAWuwN9hd4vQuk9o4AY7q4DHal2ZiNtz81+XvijnMrLDrWUOVYCroglSdOvrQ1NW/UHfbE+0l1Va3zFiDupslIO7bvUZ5NRYeFRyUbZtzSsrBhsGBBFYm7TV8rGsJlhzWWYa01IR3bEAsACdUJIKtV0djWI+zOzYZ5Y48u8izSQhXvS0cfh/eWxOrZVsKB8xqxvg2IZP2jL5YBllQuwRAF0ppKgnWAwJGgcspGpvQvV+jl/QP4czZh1SpmFiegTC6vpzCgcOfkPOyNfOxGL3Z3xS6AhItPNjLSNHV8nuqeJjzZMYx12xkUX9raRUX9nkCq8ZYt3jgERVr2Rd11sNtNDfYBEiBZv2d5CQNQQAOQtHWGcaeB5LuDvVbz/AGYqnboRnVM7mNBWlGYi7zSSN/D32kEdCFPtjWZmVWGrOZeTg+HLg+u9QWPY74F5rs5k21q4bcFGPiF14a3Y73VXtfUHFc5BzIIU0yMbKd1Jd2Aedun88EkFo1N2sAqBZYrF2Y8qhY77atekXfkOK5x1MJJgzouYmRFppJFCLHZJqk8Fb3u3+2sBII3fwhQ3dlQReprY0NNWz7jgA1XGK7lC1atVeJSq1zybPT1q8HqXsIwSpf70PoF2IiisR/qZSDv/ANJ2vEkrPOGKRBY4oy8igEgIOWcsbc2eTv5AdKUhRYdTRPrcgo2paKUdRIq7vQB02a+gxzn3SamSNURI0DjUWs7q8m+4JJFjp54cxGxzJdmOJY8sqzLO92vgChjTR7Ek0V1Fro2VA64Jdm5ZWimQljmoJX8NoSChLI8aNocKRsSGJKq3hGKv/wAlE15salz0fclWod0+hhGwCndyybk9ANuTiZctJmXJkBWMtrAL94yhYwu0r+JlCiyLHN+WFllMRq1pGkzzxMIzGkaaAI7ZVBAJAWgVG3y7gCgBySQ7Q7XyWUBikMjy7alyoCbcgSlzpGxqgCav5bwemyTw5WZspHrkVEEciaTqLkggi9JCkDeyLO4GndNynwPl13zmd0udVrCAxWRRqdXkY00gvdFBYnE44+19shllqajB8dZdgI3yTyRk7CbOSy79DpKgEcWoqxteL+XRpWKHJdmE2AyqafZtxRey3/TRxDL8I/sqtNkZ0zEzQ60jkj0zRRk0XQWQXHy0QCLvHnmTkOoMGZaIbUCQQ17EHm73vzxvraNnbs3PZPNs0UUX7HI4Pd1JqhkazpQqQDGT0okX9MZgdncsM7pzBkgglbUJO8fR3zBv8xVC0CeG82F7XjMLQ3YPR9lMVeMxyFkqaNovBIQAysSVsKJFNg3yvB3pa7YzcmXopmpZZH0s8kiFXjFHuwhLNVgk6kNCgAdsMWRy7ZlQ+XTvFBVhGFLPBIN2Um9RQ1avXTzBx3nfiKZo18MZVqvVEraZL8QVWNqjA3pB5usHRaBPgjMyPrsrUH79ZHN92902kfj7wbFSdzpPIwU7E7ZK1rcWSSshYKVbm0dgUVWPd2FQ0SebN67SzqyRhY8tFl11a27sN4yL0gFwAD0IDHc7+WAsoMbAgkVVNwTuvXcn5eb39cGxoY+JO3I4pMtmYUjYlDFIjazQT5CrtUiakYG/mBXAHISRxsojk0wy0TBNvdbC3UBd+klIfMYm7Ymlywj0sjSnXrcVLpY6CFJbV4q5vpXrij2iglWLMSuIzICG8Nlih06wgoURz02xRLc75YS6WWWN7poHUWHJUAB9gRsPERddDi7k/jNgxjzEay5cMF0UA6INiEba9heltvboMf8AaJCUy6/u1GkMpBJXoWc+LfyFV5Y32h2plwx0wrMwAHfSO3jIWixjWlIviybAGJuMvFVKds78G6g2Y7Lm1HTqMfyyIrKaGk+IWDtfnzhUaRIy0XcvG3dhNEjBhsTu+tbACk/5ekA0aN7Huwswias20ckP7Sy6WEniAVQXCSUWVWu9gTp225BxfiN82BFPloMywBNtqhaMAUX7xrAFgtdDnpjL1yx6XuXt5/DHJJmHYs0uYeRVDXsdQILyEcgNoIG2yknjBNbjdTFGvdrIUMQLEEqulYmlCXMJN5CFFaSCdiDhj7R+G+zJJG0zPlaDEiUAx0DpOl/xaWFGrq72wuSfA05j1Rd3OtAFomv5jvYP/UD6Yf8Ak/R6/iKWdopliYv+7j7od2ERg7KuoqQWVZDXzgktpUbYp5zs+WSOeXuw62+93o0UGOi9W5JYkigb5xambMxhoo0XLAr3biNd30knck6iwJbg8EjpgGMiTVAhqI2NEjex/Pb0xXtP0vWiHf0+VHj0ow2drrUygsrAKUseKgdiLu98F+w8xC/7TBmEXSZNbTEKjRHTpdgtkuNQQsmrhidiawMy/YmZmC6E1AcUCQtmt/IXtvsME0+GyW1ZycIpLFizoGRz8zkXZF1e2FfJB6UBy+XmGXeOTQigxMFkNOGfe415Kld26bKecFfh/ISM5Ma2xCsrEbrR3ZVqnsEKQbFHcGxhkyvw9l4KKxZjMOwPhii4kABsO1I6EHetxXmTVx+2M3CRMIMtDloTqdEnSVw5VlQFh4gGfbSAOovEXLLLrhUkjMh8LRQhme5JUjMoiQjWVBsmJL2G42I69a3Gz/FEboyxhliN8xQP4hQXZpQN21EnjjYb3SbIs/d57KyxQqCyuZZivdZi9TAyMCZdYJYbEkWG9eO1IMtMkskDqHjCmdBHpR7P+ZCTdKW6Hf03GDHCTm8nld8QzL2o0LsYXETtquJTHpfTP4gncq8jt4iSL5uh4tqUkssclOzrIWKWW8QePU8Ol2Mk9gFkoKhIJN0RgTH2+zJoc0rEh1MkjoySAq+pBoRSGCVZqt65uhlO2nWiGCpcZZRaIQBoYFI6FEbEFjz15xsyH2z0uWDOpMN62VAUgQiSMSHwsGll3Xl1Wxe54wB+IJUizssL5OGXWysQNSPqcjZJAQQCeLBG4xxC7yhlhQIir+8ZUVEVUckFiNRXwtzr6HnGR53IyyRxMkjFFUDM95pLlAWAaPSRo2q9m6+mHsnfaXw/csiZafLzrGWVUSUd53a8krW5A5ongnG8KeVmZ5kMW0jOGUKQNLE2K9jjWFZD9lvszaaJhyHUg+RDA7eWHnL5NZllD3/nw73v42kVubuwBzfGMxmJy6UEfsSxudP4RXA4ri6uvasD+0e3p3y6m1Q96UtEUHT3QNE1Z3PXGYzBiL0owZ4ZfKAiKKXvpW1d8uoDux4dIsUfG1nk3iXOxLMmUkKhDNrVhGKUBGpdIN1jMZi6zD+1F7kqsZIqn1fi1D5Tfp0HqcOPZvYMDZwFk1K0PfaD8mspqND+G+l9cZjML6hzsQMf7Tl2zUpJkWOwBstBQQmngJ5gVeGf4a7BhGSEwBDZhJHkG1HSC6qBXhUMdq3FDfm8xmJUExDvc1l0k8SSDvXB/FI0SWSeT8oqyaG3QUE+NoWgzLzrK7SIAIy2nwBl4UBQABZr87ON4zBexAhfiHMzZfNSSOGbL9zJH4FADGbQ2wG9g7/TDf2wREr6FAIcAtvZP7O0l80ptADpAsXeN4zFXGFLQsZ1/wBjeRyJFCM/cuoMdgL0rVVnUabc1ewrBLsuVpcpJMWKtAKSqIb9yJiXDA6yXA56bCrN5jMKFsB7WhU5Vn0gd5NErKopTUTNeniyRufU4XezM+0TWoX95qjdSNmQkbEDyNEHoRjMZiWv0Zf8Qvh6PKQZARvKysJW0yMCFLd2zaQFFWa+wwM+Hc68EmaljPijy7kA7q242dTsw9DjMZgxT9HL4a+HMtn4Gmkj7p1Zf8kkKQRZBVtQAscCsK/bfbISV1GXy9BnA8DcBj/1Y1jMPS8Q7sX4gzUmayyiVo1aWNNMXgUK7BW8I2NgkeIHFT4by6l5nIswxySKv4SwJrUOo9MZjMX9Mb2jb4nzRJLOrdKMUdD28PTGYzGYZP/Z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data:image/jpeg;base64,/9j/4AAQSkZJRgABAQAAAQABAAD/2wCEAAkGBxITEhUUExQWFRUXGBobGBgWFx0fHhkYHxgcHRwhGhwiHiogGiElHR4aITIhJSkrLi4uHB8zODMsNygtLiwBCgoKDg0OGBAQGywkHyQsLCwsLSwsLCwsLCwsLCwsLCwsLCwsLCwsLCwsLCwsLCwsLCwsLCwsLCwsLCwsLCwsLP/AABEIALQAyAMBIgACEQEDEQH/xAAbAAACAgMBAAAAAAAAAAAAAAAFBgMEAAECB//EAEAQAAICAAUBBgQDBgUEAgIDAAECAxEABBIhMUEFEyJRYXEGMoGRQqHwFCNSscHRBzNyguFikrLxFcKD4hZDU//EABgBAAMBAQAAAAAAAAAAAAAAAAABAgME/8QAIxEBAQACAgIDAAIDAAAAAAAAAAECESExAxIiQVFhcRMyQv/aAAwDAQACEQMRAD8A8rBxFK2O7wc7G+EXniaeSUZePhGdGbWRV7itKAHdtxjORra4+FSYbnpCW1Rx61DHVwSinawSos/Y8Ybs3nmlkAk8fiWOOMmg0rH5iNI0oB4jpABAPPWn2X2HPHDCZmVVjMndiidnILGgQSDV70CBXGNZvNxrn+zlFqioVIuiNZaNWG3hs7iroefUpJcxBOLWZmoMwGoNSoSVYLImqJV+VyCpJNAggYp5/sxpnlzmRkQsy6ZFLIjRuyjUV8RBDiyCD1rbFSHPyM1LpEoJ1Mkcis12PGENc96a4tunJvZHseaUlQCw50qWcgdCb8K168UMOQqUhBJGrM7KwAspq130sitqJHljmDIyTqDp06RQaqQjnb19RYOHxexIo9pHF9VFOfP0RfoDiwCNVIul/UGRq8yfw/asUkqRfCchiPiaxZXQtAsRtZJthwNgKxR+HOw2zbaWfSKZrYFioFdNQO5oVfrh4UeL95v/ABGxdehvavfmuMT/AA3ku7nzA08BTqB2OotYArbdb/3DCMszfBQ00Z0UA3vHIn3vVfvisPhZ1PgMbdPDKLr2NY9hgzcq1+9k9tbY33pb5irC/wASJt7iifrirC28Yk7AzNG4WNb7DUPpV4pz5GVNmR1q9ire3l+rx7XLlICf8qE+6AX/ANunEGYycQ//AKmX2lkH2BbE+kP2/h4itWQCpPBFj8xiL9mAN0Rsdsew5zsqFvm7y/dHH2eMH88Bcx8PwC9wPR8vX/jIf5YPUbjzRoAFIW7I6npe++I4UKo+1E6V38t7x6E/wtEf/wDP6NIn8wRjP/4EH2Gr2WSJ7/7tJw9UcEePz4F2SFA6te5O++IyulnewWJ2qzQN7k4Y/iL4SzGVId0lkQgkv3RBG42NFtvUflhcILnUeTfTjYevSzhE6iSxY349b9jwfOj6Y1PMiGiC7dRew9zyx9TjqRtCl/xHYeYJon7AAYpKAyksSNNeKru+leeALL55ioKUtbMK38ueo/ljnv5FFuxsjwrt58nyH88XOzmpZO4k7uXTpo/NIh+bQ3CkVuOSDtxikqsAS6XpHLg+fXz9sASZTOyMSt+KrWhtY6EeuMxY7Ny7zaY8qtTO9FFPiP8ACVPIXmx0xmA0eUQM6K3DOin2LAH8jj0bLdprLOGkYDS+kKSppEYhNNMrgc+GmvUD1wn/AAl2Ac0xfWUEbJwllybIC2QvK0fcYfsh2PAlAu1E/IlsxNkbsRpXypQfLBo7VbP558wA50KWUAAszUt/g8I0D57WjepB+DUZJPhKSc95mzfiZlMtppB3pY1tyBsegvfbDFkHUErAhRhyyKHZf9bsV/JlrEmijbTNfJMe7Hy8Z2Ue2o+uCTSbQ5ky/icscwTuzudKX6qDbk0PmO/liXNq7LWrRFyFZO7X/tBOv3rFubNtdrsf4iS7f9zbj6VgTnGuyTZPU8n64olOaUKK1NJ5WNKj/SN2/Me2B80xIrhf4QKH26/XEuZOKxxJrmRB2rkGx7Ggb8+n2OGDs5AVvzAB9Ctj+RH2wCyIoi+OvqOv5YashEdO+5vkCr35+orDgWCFoAsByRYA2/rjehup+g2+/kf1tiaKPf8Av5+nkR54lih3rDJDHF1FD1H9+cUczHvg73dYHZuL8+B/6sH6YAA5ha42wPmY15e3H69fywUzI52P1BH5HfA+YX/XCCtFHv8Ar9HBjIeVf8YHZZd/1x1weykO4rj2wBN2vEFy8ux8SVSKWPiOnwqBbc8AXjyXt34ZaMak0sCSNS0VLfw7HZh/Dztj0r/EfOmLs+UqxUuVSwa2Y+L8hjzfsTtGPIxBhpnlzAFwg0iRqSAZCAW1EnZV06QLJOwxj5vbcuN5b+K461lOCxmbL067BfPih0OK8TByqkaQTsRvRPU+eH7O9jxZuPvcsdh8ymi0JI3EgHIobHgjyOEr9j7uUK2oMNwK96IN/UbYPH5Zlx1fxPk8frzOleEAalFl6I3qr60POrxrIWW8xR1AnbT1u+MW0darugbqhfi9w34jW+Osxly6kqwIJsGq/wC7z87xqzHvh3LS5aF8zG6MrFY2ClWZks6gykgqG2G9A41jXwp2RLomGuArKjRlDIpe18SlU5O+MxOlQ19jdpDvY4kASIikQfgFHSxahZLAcWPEfF0wyNayHmm8ekX51Iux2F/+Qx5n8Rdrtl9Cx6Q5Ad30gkiiFXexpNFq35G+PToZzLl0ldVLganWtg4oTLV7Vs1dKxUKtvI26E2qnw+WnlTp4G2Ng43OvDDgHSb32O6X7HUt+2OcNLifA3NHbBGfAvNthGGznEKjHc2OEwATyS4b+zo/AvthTyYw75JPCvoMOCpCMTRJ9fTHLpuMTQD2+vGGTbjAnPLtwL/4298GJcA+0X5wAGmxUlJPPsMT5l9/ff8Av+vXEC4RusvHvf6H164YcjEOPWq/sMB8onXb+v19K6+mLR+I8slDXqvbwi/Q36f2wECf4vTAQ5dCD4pXYkeSpp+u7j7Y8vSPxre67AjiwN9iOLG1+eGz4+7cGali0AhYw4DXdlmF2OgIUfbCqu3oLth/CfMf9OMsq1xnBl7E7emMjSB4MrlYlAaGz3ZVtguhRrmc1zuRz4bo2fiXsyLMRrmcs1o4Yqdg19Vf+Erx9vPZMmisKtfjN78WNj67YZ/gvttQwyxhCwOaYgMzBuFlbnbo23B9MYeTHXzx7jXHLfF6KKjbc72Aa2AJ5JH4TpFXhs+CYVEokeHvgTvHqXWsY4doyD3yD+JdxR53GOPinsBoZx+CzRfnQSQNR6VXQXsNr62iUFKrudh3KRyhWAoa5MrLouqALQsFo3uaJx0YZTPHcY5Y+t0B/EXZoymbR4H0xSBZsu69VJsV7HpXpXTGYKds/EbQpl2y8gkD98sjMg/fgOhVpkYtbGyTxRJrzxmKstE0r5/t3MwqAFCMZD3JliUukQRR4QykIGOk16dOS0/4cdrxtLIiqUM1z6C1jvF2lCGt0ZTdGiNJHi5wjd0MurGdRI7m0jLBl1D5pHYE3R20g229mhiz2X29GssGaeMGSOXTUZEYK0CCdiu3iUrQsMNxzghV64mXALRWQPk3/hIBjddrFeGwb677YgQk8ijuCPIg0fzxazKhgkinwkBbINFW8UZ2FijqX0sYhzN6rO2sX/uFBt/bSwr+LDSrzHA3MZdjv4fqTZ9dgaHvi/mD53XX/jA3MmrB8Q9zR9a69MAD2iJNbjeq6k+Q/vjFyp/R+2OmN/3HUdDt7YijO+3hPpsThKGsnl2sVuDtxX/B23w8ZVf1+vbCd2KSzDcnfeyd/wCn0w7ZUfr9e+Kia7ZdsbQYmC45Zf1x9MMkE7Utnb3wv5uYG6INeRvB/MtXyi286s//AKjC32hO104vys3703zA4AETHc+m/wDf8t/pjFOIZDTbb9RfX39eRiWIdOnQ10/pt1wjWv2UOukk1yQDVjysdMRZz4PU3oFN0CHUNtt0+cb8lbAxc7LUnc7eQ9Bx9+fTBqGX2rmiL/n/ADwuw8k7V+HJ42aUIzoo0sYxr2HFqPEtb8jzwHQA0QwPW+bXHv66X3ZRqHDEmx7MPEPz+uBvavwrDP4iodvPcMP/AMqrZ/3IfU4jLx76aY+TXbwyRr6gj5gfMdftjmDNSR33bshAFsrsl2L3ZSNv7YeO2v8ADyWKzHJ1BVZgFo/iAkBMbX5HSf54V81kJspOmqNonJtSwFnTRtCQVar6BsTqztW99GjtCGSbJIZlJlC1qJDM6kfu5K6FhtbdVIA64VkzMky9xGojULTx7lIQPmkQkfuy5NkA7aTzYph+FZHOoyJ3cMmpUBYIrOWvSAw1OSx+YE1qI/FgP2x2hPkmZstK0ZkItkGn5QQAt2Spvf8A0rucZeP453H9XnPbHf4odrdoQ5pRGqrGkFlJFJbwmg+scuWYBgdj0xmLEOfmz8cyTMi92glacRqpCqSKcIo7wEnbgiud6xmOmcMGuw8ivdRNmYgyI5MKfI0uugwLcCMEKdRHLc9C0gQzkd9l4xmI7KCJgo8LCtcOki0sAHUwY3dAGl2HNlxK8s3IHeO13V0Aafxmy4CVW55xDme1cmka6cu8jN4gkr1GF3AZlXZnNnw8AX4jeF2b0P4c7X78y5eSUOxFhy+s2T4vGFVCFYoQAoNDjfF52Jj8S7jxf71BDr76dWx5oYS/hP4tnkkHfhBAW0s+gKqFhQVT5D5tO529d3bPOY5S3BbduvjjI1XXSip+p9cOUqo5hvLArMOeL/r+vpghmQFJUfKN1/0HdftuPpgVNveGSKVr3PP6++Osu3kSPMX/AH4+lYhdPLjpxv8AX0xJlmo7/f0/r54AZ+wQTIpJJ5omzxzzx9MOmXT0wp/D0Pj4HBP3r++HCBcOJqwFPliF05xZusRTPV4YC8223T3PH6/5wudpG+OR5/Yflt9sMGdbY+x/MdfL+mFztBtzfrYIrb2F/f246oA0hGx/XOJYwCAD129fOwem1g/TGTpR1C/U1z7+R/njeX3e72G39zhGM5U0Pf8Al+v6eWL0AvA6NsX4T02+poD1OAhOBRXU+xA/Kmr6nEi883+RHTeuR67e3XEccYIs/wDcykk/Y+G+dI4HONoxBrkDg3YIP9Of74YT9+RY24o7USPI+npivNkInUqBpB5Hh0n3jI0Hfyr3x0dzz99/v546aAjc3Xl0H1O/tgBR+IPghJmsvJ3l6lkV2c30PdSNdcbI44+uFP4uycIYyuBKL1FQdPeDrpkJJXfqAa2x6b21npocvI8KNJIB4EAJBc8WBwL3v0OPMZZDJlV1xLA6l0aMKE0kHYBWthYINV19cc3n1LjlHR4t2WUrZkxyZKRsorxqjoczG8gdinEThgiBkDWCunYlT1xmIcpFmMlE2YUbSKI0kR/8ssbIajaPQ2B9+mMx0MR3O5eRTOJo1jgAdQsRUvIwNKFNkhlok2NqO2BcORGZhMpR4YoEVe+ILh0DUqjYfvNyLU6d99PWLKrA8kcsktzCNW7tkIErqvhHegnmhfhF1XXEGT7UzEuZWQAyOdu7VSVER2ZAg2CBenA2vffCMb7E7QRoykMbRpGWotLZdnA1FiFoP4V+UChXlu9dkdpNmcoJFsSoxVqO/eRCwR5FoyR7jCN2V2hNKskZa4oKWMdFssKFbmwt35i+uDP+HzhWlXvFVpCAI2sMZFYmNhex31JS2eb4rGWN+dXl/rBrNyBlDjp5caXo7ez7/wC7AmRjex3vBPMOodkIpSNSkAD905IIPnpPH+nAeUEbHkGj7jrjZnGh6k9L/wDf9DizlRe9HbyOxB8x64q03Nbe231HX32xbyIvbavQVQ+pO3ngBx+E46LegH0vp+WGqAYXfhg+Bt7ojf74ZYsOJS4ryOb26fmf+MTiyNjQ8/6D++Ks8ijpfTDChnmO35EH+vT39cLueS6HToOg4422wa7RkHTZh0O5/pf8v54CZgjY7Dj05HnVX7X/AGQUCKFjp+hv0xrKJQ9h7fa8azDHUF8t22+gH8/tiSMb+2FTEcunmfoP6k/2wUypIHHuL49yd/Y4F5UfbBKAfl5Gq+uALkb3urU1bC7HtpFVv16n7420hLbijvtf346eu39Maic1xZ6E/rm+vrjgmr4+nXyHrgJOjfr0x2Nz6/rriuhxI8qqrM5CootmOwVaJJJ44BwU4Qv8Tp3mU5cQiSFQjGQv3QWbcga2OlvB+Efxb7gHC98MzydxJFKP8tlCKz6iikGh8pIBrbet9uMGmgkzWZlmkmQyK6gZVgGjgJDFFkYkAOAGsheSQTfFLNdr5iZEeWQQhkBhMSiFu7JogrqurXYg0bOOby/LGujCaoblPhrKm5ZP2liWCsiIirbMfCJJG8WwBrTfQYzELZmOHQQdT6m1MyxnYbKPHEdzd7t0HGMxtjzJyzy4tXE7flJPfOJYwDcc6KVWjuao6WHKRru6kXWm23nWmjQZjJOIJA0bZiOIaBIlho5dANrGbIMRPRjgbPlczGO8aKRVArWAHVfKibArenY3WoVjvsiISGozHGrK4falVTZOqVrLVJ1UAANzWwf9JXewM/E6ZqGOGOFUdHAXUS51SI1kmyACKA2UE++KnZeZihdjLG5ZHLRkjUsZChhoiG+okbnUFFIdyu9f4S7Pkj1NMgjDUI3YhTI4PywsTuGBa2WxsLPAxzmZHgzJ0aLcEbqH63weTYG10a3xlePI0/4OfaGaSaJJ0XwEBwDyEc0wJG1q45qjZNYGTdD6Ud+or+Yr7HG+wc3qiZJZO8YEuABxEQEkUeYHhI6Dj0xpEoleWBoj1HBHmGH13xsycKN/Xz/F9+v2OL+USzVHUN99tvMbeuKWrYb0tfUj6cX5DBPs/gUCKPhYGgB/U4Yp0+Hl/dDyJNfcD+mGBBgT2Wh0Lf1/P6YMwYaUgU/fy/VtgbmoWs0x+qf8jBCU0DYI87H9ar64FZxyRwxHQ1Y/8sACp18iD6H/AI2/ngXml9vW1PH69PfBPOTkc6h5WG/qOcAs++oBf4udvw8mrH0+uAK8Iuzxe/PA6fYYnhGI6/X6/W+LEHlhGJZJa/46/wBsE4lv8J/X0H/GB2X/AD8h+tsEIpdqIJHpYH12IP13wEkUiuf6fr/3iPnHU7357+fJP0xGh8sASRnfC98bdpBAkBdU70ksxv8AdRrvqobsSwBCgiylX1wwQc+p43rexyeg3G+PJ+2viMT5nvvA2XVwqK4FGEMAS3oxBej5geeJz6aePvbiTMQSoqxiPLqqgDvQssjxGyjlqOthvcK6SDxfBs5Ayd3u7tufkjN6iTq1s9MeFIBJ06mHpiXtjPshlimkMw1PoXviroupaUK0ZhahQLKh24HnCzQsWK1KrMSrTTHXXl8viA4BNGugxh5b8dNcJyrQTJIJKXumhcL3qsTJJI5bYKFJ2C8KOOedtYX/AIfzKyPNCxAGYrSW+XvVYmO74BsrZ/irGY3xmppnbu7ay2a7kRzxI65fUySrqJ62VdgFBtSCt1warBqLO5PK3FM0mZJZC7QUqlFIOhjIPGr8kKBxXXatnclLlFEmTzJCG2KBwJKOm1kStL6eCCKGKc6ZfMJ+0vN+zvYWRBEz63CA6oiCANQq1YqARzRw0r+c+G83nMxqiDTpmGOicK2jSTuHO/d6AaKdKodMb+IQksQdLIUsniAB8B0nUP4iKavUe+BfaDiZY1y2sQxrp7uRwCr2WLGiFOo72Nxx0wyzvKEiizJR5pQ7CRSrl+AASvhJoMCTZvnGXkn3GmF+lLsjN5BHtFzRlZgoZzHVMdJB8Vyck2AvAFb7G8ylEG9x4bvbUN1P1H/jhJyuRJnCfu7saRK4VSRZAJO2/FGtzXnhu7L7142jmVkmQ926yCmDDeMsPUbbbc40nXCKlDUdthz67/y3vBXs5XPypd+b0P5YFxMCNztz57bX9jR+h88Gez44wa0qLNG6v6ngD9WMVE16DkoSqIDQIHTi6H98EYRitFDpFeQH6/LFlNsUlPJqr/jAudz1A+x/nq/pi7M21gm/qMUMzmGr5jgATmpDfy/Zif8A60ML83jdjR28Is/f052+mCvaXaKqaYr9hf8Axio6hhaaSPQ7ffj6GsIKgBvFuCO9v5DUOPI0f1eK2ujR2Pkdvt5j1xaj3O+58iP6Gxv9b5PlhGvRKBsTYP8ApH22PHpeLCLtRa/IkUQfvR99vUY4y8v6HBHlRP5j7eV6Nx/CR/vvb2Io+2AnEcBINmunhOn8ze31odemNMp6myNrP66b+14nZVJ+VSf4nUbeQ67ew88Qvt9vLfjj9cb9MMBfxDn1hhZmIAPhA16C5IJKqa+bTrofWxjxt8+Y3JVdLUwKoAAFIqtw1DSSAAOCcNP+Ik/eZuOJvCESl3GzSEa2PJAACLZs7E4WIc3EpGqF5FCbomZ7o673YaVaxQqiPXGeXNbTiJc5lpe7gl1OY5ECxkmiNG2m9z4Lr20+eGTLZIuFi1NGHtSzItICDbFr2Ucn088CNNSuUNZWVg6Bz+EbrYBJjKlmXzI898GzKpI0E94GGju5AT3mnUBGbUNJ8pphp03yaGMM/lnIucY7edTdg5mOYwGJi6miK2qyAfKj59caw+dsZmLOoUn2miBZczE99aC0RrdbFc6weQaBxmOm1hot5Sf94C6tIDsaU6t745IO5PXYAb9N/D3YsL3DmcwYlLBgFjshgGFkkjRa8ijwOowdj+L5F6qlabDRRlFF8J4QbPHzH2xL2r2oZUizDaDKsjICtAMu5+UfKVOxPB2I6jCtqpIBfFXwouVh1RTrmE7xbGgq62pC2psEHzBHXbHTxSZDKL+0ZdRN3+uJZgCUTu7cqA1o2sR2Go7jbnB+Tt8jLzlXClUFUdmZiAtCjTh6ZW/6T5nCp2dm4UyxeaGPMEzsY1eR1qo1MrNpNupJjFE7kHDnI6WPiXs0oabSWAXUE4UsqsV96YffHHwv2kqN3ToF7xj+9F2P4QejAHa+RfqcXHyGafNTuIXEcp7xmkod3qGoWxIG2oirsrXlgZ4oHsmqDaSy6tLbHj3rjzxE+N0d5OMh0sWI2PiYdOquPvf3GOV7T7vZQGI2DMoIroaI5rAYZl6AcFWG5UncGhYP66Y5L+WK2nR/7J+OKjCSB9SgAMrKAw3qwyk2Pz9MEJPjU14a4/FEvP8AqV//AK48rmzSr8zV6dftzjWUnaR1S1gDqWWSclVKgHigdVnaxeH7D1ejyfGGYqqjvzo39jgRnO3p32LmtuCB9/M4C9nZVUj1ZjNNBJIWWN3i7zLaduJAxAc7kHYrR23s7z/YOeiolGkU7q8FSBgTsQhpm26Ltib5P1U8aSXMEmzd/f8A941HnGU2CQfPcYBZvOtG2gvGWpd2V4yCfNWA/sMWxLmEDju1NA6mWZK0jfY3X2s4fsVwpmyvxBtpkUOvpX/idj9Kwc7PeGX/ACZKNfLV7f6T4l9xePLv/mR5P+v5H0xcXNgsAjd4eQYwW6A9BYIHtg9h6PV0dkFutLwXHiX6kbr7EYI5adWFgg+RG4x5h2d8UZqOmjkLsdtLWTpF8noPU4Kj4paRwihRK113Jr3uvA4+m/ngmcovjr0iRgFJLBR53Vc9frhW7d+KoYUZlIdgNlHDN0BPuB53XTql53PySbs5k6jfp6Dj7YFZuCSdkjiAdi4XQGAYsVYrQPI8Js9DXnh28FMQTP5lnJL65C5JJqtRJ86N2cF812DnIIoWkgWMHW8ffquoHSCyncG6GrSfXYGxiTJww5Zp4MxGZDX+apLGNrptK2gDaq8bN4SpoNYGLGTSbNSrNOxZwNIk0lgwB6D33NAXe5BxlllMZtpra/8ADvZskS3HG5cgkd3ppyAdvOvbgdcBM12Bn7eeaLuDpIkcuoUoeb8V0Rt8pBGDOf7MM1oVjSIWSdJAkCfM6x2WetloA7n1vEOW+EQQHUk7XQUHegdzxSAjUBockUFNjE+LG93ujO/QJJmczFmG73aZT4tRsg1QNG9guw5ocEY3hqlkjESJMiZgJ4V70qrov4CGVQwW7YigUAUVuDjWNdo0D/8AweWT5c3pA6d05IFeny++wOLYzmXIMCQRyBEOh3NEuA2rYPsp07WAd76VgRmOzJWiEg0sOqqdRXY78bA3ewIF1viN5Gy8ffSo2qYOkANjUSaZiCL0rsBXJb3IAJdrxMcv3jSwTQKyouXygLIspUlS5oH5dXjNk0ReFzNSRMEGYMigFyViRLCGgALICbAnezucF+xMnNlJsuj95l8xmpI1+Uh4svrF6lJFmRqtSdlQ2DdBjk+CsmHMsMwURSOWGZHewEITVyIqhTsxMdN8pW9jh6GyVlezjJngZvCuoSMzKaEdal59KFHnBftTRIza9KsNvwKunSDtbliTY3IHOKs/b2cy2dJzMjZoG9Sd42iVJBsYwNlsUVofTEs2TlhouxAdSobgagpVoyUI0uKFiufvhWb7EoVG6xEgkBACQaJ+1bDe/wA8Tv2kYnVqU/NqjddRBGy6hsAWuwN9hd4vQuk9o4AY7q4DHal2ZiNtz81+XvijnMrLDrWUOVYCroglSdOvrQ1NW/UHfbE+0l1Va3zFiDupslIO7bvUZ5NRYeFRyUbZtzSsrBhsGBBFYm7TV8rGsJlhzWWYa01IR3bEAsACdUJIKtV0djWI+zOzYZ5Y48u8izSQhXvS0cfh/eWxOrZVsKB8xqxvg2IZP2jL5YBllQuwRAF0ppKgnWAwJGgcspGpvQvV+jl/QP4czZh1SpmFiegTC6vpzCgcOfkPOyNfOxGL3Z3xS6AhItPNjLSNHV8nuqeJjzZMYx12xkUX9raRUX9nkCq8ZYt3jgERVr2Rd11sNtNDfYBEiBZv2d5CQNQQAOQtHWGcaeB5LuDvVbz/AGYqnboRnVM7mNBWlGYi7zSSN/D32kEdCFPtjWZmVWGrOZeTg+HLg+u9QWPY74F5rs5k21q4bcFGPiF14a3Y73VXtfUHFc5BzIIU0yMbKd1Jd2Aedun88EkFo1N2sAqBZYrF2Y8qhY77atekXfkOK5x1MJJgzouYmRFppJFCLHZJqk8Fb3u3+2sBII3fwhQ3dlQReprY0NNWz7jgA1XGK7lC1atVeJSq1zybPT1q8HqXsIwSpf70PoF2IiisR/qZSDv/ANJ2vEkrPOGKRBY4oy8igEgIOWcsbc2eTv5AdKUhRYdTRPrcgo2paKUdRIq7vQB02a+gxzn3SamSNURI0DjUWs7q8m+4JJFjp54cxGxzJdmOJY8sqzLO92vgChjTR7Ek0V1Fro2VA64Jdm5ZWimQljmoJX8NoSChLI8aNocKRsSGJKq3hGKv/wAlE15salz0fclWod0+hhGwCndyybk9ANuTiZctJmXJkBWMtrAL94yhYwu0r+JlCiyLHN+WFllMRq1pGkzzxMIzGkaaAI7ZVBAJAWgVG3y7gCgBySQ7Q7XyWUBikMjy7alyoCbcgSlzpGxqgCav5bwemyTw5WZspHrkVEEciaTqLkggi9JCkDeyLO4GndNynwPl13zmd0udVrCAxWRRqdXkY00gvdFBYnE44+19shllqajB8dZdgI3yTyRk7CbOSy79DpKgEcWoqxteL+XRpWKHJdmE2AyqafZtxRey3/TRxDL8I/sqtNkZ0zEzQ60jkj0zRRk0XQWQXHy0QCLvHnmTkOoMGZaIbUCQQ17EHm73vzxvraNnbs3PZPNs0UUX7HI4Pd1JqhkazpQqQDGT0okX9MZgdncsM7pzBkgglbUJO8fR3zBv8xVC0CeG82F7XjMLQ3YPR9lMVeMxyFkqaNovBIQAysSVsKJFNg3yvB3pa7YzcmXopmpZZH0s8kiFXjFHuwhLNVgk6kNCgAdsMWRy7ZlQ+XTvFBVhGFLPBIN2Um9RQ1avXTzBx3nfiKZo18MZVqvVEraZL8QVWNqjA3pB5usHRaBPgjMyPrsrUH79ZHN92902kfj7wbFSdzpPIwU7E7ZK1rcWSSshYKVbm0dgUVWPd2FQ0SebN67SzqyRhY8tFl11a27sN4yL0gFwAD0IDHc7+WAsoMbAgkVVNwTuvXcn5eb39cGxoY+JO3I4pMtmYUjYlDFIjazQT5CrtUiakYG/mBXAHISRxsojk0wy0TBNvdbC3UBd+klIfMYm7Ymlywj0sjSnXrcVLpY6CFJbV4q5vpXrij2iglWLMSuIzICG8Nlih06wgoURz02xRLc75YS6WWWN7poHUWHJUAB9gRsPERddDi7k/jNgxjzEay5cMF0UA6INiEba9heltvboMf8AaJCUy6/u1GkMpBJXoWc+LfyFV5Y32h2plwx0wrMwAHfSO3jIWixjWlIviybAGJuMvFVKds78G6g2Y7Lm1HTqMfyyIrKaGk+IWDtfnzhUaRIy0XcvG3dhNEjBhsTu+tbACk/5ekA0aN7Huwswias20ckP7Sy6WEniAVQXCSUWVWu9gTp225BxfiN82BFPloMywBNtqhaMAUX7xrAFgtdDnpjL1yx6XuXt5/DHJJmHYs0uYeRVDXsdQILyEcgNoIG2yknjBNbjdTFGvdrIUMQLEEqulYmlCXMJN5CFFaSCdiDhj7R+G+zJJG0zPlaDEiUAx0DpOl/xaWFGrq72wuSfA05j1Rd3OtAFomv5jvYP/UD6Yf8Ak/R6/iKWdopliYv+7j7od2ERg7KuoqQWVZDXzgktpUbYp5zs+WSOeXuw62+93o0UGOi9W5JYkigb5xambMxhoo0XLAr3biNd30knck6iwJbg8EjpgGMiTVAhqI2NEjex/Pb0xXtP0vWiHf0+VHj0ow2drrUygsrAKUseKgdiLu98F+w8xC/7TBmEXSZNbTEKjRHTpdgtkuNQQsmrhidiawMy/YmZmC6E1AcUCQtmt/IXtvsME0+GyW1ZycIpLFizoGRz8zkXZF1e2FfJB6UBy+XmGXeOTQigxMFkNOGfe415Kld26bKecFfh/ISM5Ma2xCsrEbrR3ZVqnsEKQbFHcGxhkyvw9l4KKxZjMOwPhii4kABsO1I6EHetxXmTVx+2M3CRMIMtDloTqdEnSVw5VlQFh4gGfbSAOovEXLLLrhUkjMh8LRQhme5JUjMoiQjWVBsmJL2G42I69a3Gz/FEboyxhliN8xQP4hQXZpQN21EnjjYb3SbIs/d57KyxQqCyuZZivdZi9TAyMCZdYJYbEkWG9eO1IMtMkskDqHjCmdBHpR7P+ZCTdKW6Hf03GDHCTm8nld8QzL2o0LsYXETtquJTHpfTP4gncq8jt4iSL5uh4tqUkssclOzrIWKWW8QePU8Ol2Mk9gFkoKhIJN0RgTH2+zJoc0rEh1MkjoySAq+pBoRSGCVZqt65uhlO2nWiGCpcZZRaIQBoYFI6FEbEFjz15xsyH2z0uWDOpMN62VAUgQiSMSHwsGll3Xl1Wxe54wB+IJUizssL5OGXWysQNSPqcjZJAQQCeLBG4xxC7yhlhQIir+8ZUVEVUckFiNRXwtzr6HnGR53IyyRxMkjFFUDM95pLlAWAaPSRo2q9m6+mHsnfaXw/csiZafLzrGWVUSUd53a8krW5A5ongnG8KeVmZ5kMW0jOGUKQNLE2K9jjWFZD9lvszaaJhyHUg+RDA7eWHnL5NZllD3/nw73v42kVubuwBzfGMxmJy6UEfsSxudP4RXA4ri6uvasD+0e3p3y6m1Q96UtEUHT3QNE1Z3PXGYzBiL0owZ4ZfKAiKKXvpW1d8uoDux4dIsUfG1nk3iXOxLMmUkKhDNrVhGKUBGpdIN1jMZi6zD+1F7kqsZIqn1fi1D5Tfp0HqcOPZvYMDZwFk1K0PfaD8mspqND+G+l9cZjML6hzsQMf7Tl2zUpJkWOwBstBQQmngJ5gVeGf4a7BhGSEwBDZhJHkG1HSC6qBXhUMdq3FDfm8xmJUExDvc1l0k8SSDvXB/FI0SWSeT8oqyaG3QUE+NoWgzLzrK7SIAIy2nwBl4UBQABZr87ON4zBexAhfiHMzZfNSSOGbL9zJH4FADGbQ2wG9g7/TDf2wREr6FAIcAtvZP7O0l80ptADpAsXeN4zFXGFLQsZ1/wBjeRyJFCM/cuoMdgL0rVVnUabc1ewrBLsuVpcpJMWKtAKSqIb9yJiXDA6yXA56bCrN5jMKFsB7WhU5Vn0gd5NErKopTUTNeniyRufU4XezM+0TWoX95qjdSNmQkbEDyNEHoRjMZiWv0Zf8Qvh6PKQZARvKysJW0yMCFLd2zaQFFWa+wwM+Hc68EmaljPijy7kA7q242dTsw9DjMZgxT9HL4a+HMtn4Gmkj7p1Zf8kkKQRZBVtQAscCsK/bfbISV1GXy9BnA8DcBj/1Y1jMPS8Q7sX4gzUmayyiVo1aWNNMXgUK7BW8I2NgkeIHFT4by6l5nIswxySKv4SwJrUOo9MZjMX9Mb2jb4nzRJLOrdKMUdD28PTGYzGYZP/Z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24" y="3954517"/>
            <a:ext cx="3265433" cy="24644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pole tekstowe 9"/>
          <p:cNvSpPr txBox="1"/>
          <p:nvPr/>
        </p:nvSpPr>
        <p:spPr>
          <a:xfrm>
            <a:off x="5312979" y="646385"/>
            <a:ext cx="3545271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Before </a:t>
            </a:r>
            <a:r>
              <a:rPr lang="en-US" sz="2800" dirty="0"/>
              <a:t>we start eating, we share the holy wafer and wish each other all the best</a:t>
            </a:r>
            <a:r>
              <a:rPr lang="en-US" sz="2800" dirty="0" smtClean="0"/>
              <a:t>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003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idx="1"/>
          </p:nvPr>
        </p:nvSpPr>
        <p:spPr>
          <a:xfrm>
            <a:off x="465570" y="1420500"/>
            <a:ext cx="4944630" cy="5098267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algn="ctr"/>
            <a:r>
              <a:rPr lang="en-US" sz="2900" dirty="0"/>
              <a:t>There are 12 dishes on the table. You should taste all of them so the new year will be lucky.</a:t>
            </a:r>
          </a:p>
          <a:p>
            <a:pPr algn="ctr"/>
            <a:r>
              <a:rPr lang="en-US" sz="2900" dirty="0"/>
              <a:t>We eat red borscht, dumplings stuffed with cabbage and mushrooms, fish fried or in aspic, carp, </a:t>
            </a:r>
            <a:r>
              <a:rPr lang="en-US" sz="2900" dirty="0" err="1"/>
              <a:t>kutia</a:t>
            </a:r>
            <a:r>
              <a:rPr lang="en-US" sz="2900" dirty="0"/>
              <a:t>, </a:t>
            </a:r>
            <a:r>
              <a:rPr lang="en-US" sz="2900" dirty="0" err="1"/>
              <a:t>bigos</a:t>
            </a:r>
            <a:r>
              <a:rPr lang="en-US" sz="2900" dirty="0"/>
              <a:t>, poppy-seed cake, cheesecake.</a:t>
            </a:r>
          </a:p>
          <a:p>
            <a:pPr algn="ctr"/>
            <a:r>
              <a:rPr lang="en-US" sz="2900" dirty="0"/>
              <a:t>Traditionally, people eat </a:t>
            </a:r>
            <a:endParaRPr lang="pl-PL" sz="2900" dirty="0" smtClean="0"/>
          </a:p>
          <a:p>
            <a:pPr algn="ctr"/>
            <a:r>
              <a:rPr lang="en-US" sz="2900" dirty="0" smtClean="0"/>
              <a:t>non-meat </a:t>
            </a:r>
            <a:r>
              <a:rPr lang="en-US" sz="2900" dirty="0"/>
              <a:t>dishes</a:t>
            </a:r>
            <a:r>
              <a:rPr lang="en-US" sz="2900" dirty="0" smtClean="0"/>
              <a:t>.</a:t>
            </a:r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539553" y="188640"/>
            <a:ext cx="4870647" cy="1200329"/>
          </a:xfrm>
          <a:prstGeom prst="rect">
            <a:avLst/>
          </a:prstGeom>
          <a:noFill/>
        </p:spPr>
        <p:txBody>
          <a:bodyPr wrap="square" lIns="91430" tIns="45715" rIns="91430" bIns="45715">
            <a:spAutoFit/>
          </a:bodyPr>
          <a:lstStyle/>
          <a:p>
            <a:pPr algn="ctr"/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Typical </a:t>
            </a:r>
            <a:r>
              <a:rPr lang="pl-PL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olish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food </a:t>
            </a:r>
          </a:p>
          <a:p>
            <a:pPr algn="ctr"/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for Christmas </a:t>
            </a:r>
            <a:r>
              <a:rPr lang="pl-PL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</a:t>
            </a:r>
            <a:r>
              <a:rPr lang="en-US" sz="3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ve</a:t>
            </a:r>
            <a:endParaRPr lang="pl-PL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9" r="14838"/>
          <a:stretch/>
        </p:blipFill>
        <p:spPr>
          <a:xfrm>
            <a:off x="6075160" y="568889"/>
            <a:ext cx="2142938" cy="1640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9" t="37893" r="21428"/>
          <a:stretch/>
        </p:blipFill>
        <p:spPr>
          <a:xfrm>
            <a:off x="5709778" y="5024637"/>
            <a:ext cx="2873702" cy="14941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D:\ZDJĘCIA\2012\2012 12 Boże Narodzenie\PIC_055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0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633"/>
          <a:stretch/>
        </p:blipFill>
        <p:spPr bwMode="auto">
          <a:xfrm>
            <a:off x="5952092" y="2738502"/>
            <a:ext cx="2389074" cy="15037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8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500"/>
                            </p:stCondLst>
                            <p:childTnLst>
                              <p:par>
                                <p:cTn id="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tekstu 10"/>
          <p:cNvSpPr>
            <a:spLocks noGrp="1"/>
          </p:cNvSpPr>
          <p:nvPr>
            <p:ph type="body" idx="1"/>
          </p:nvPr>
        </p:nvSpPr>
        <p:spPr>
          <a:xfrm>
            <a:off x="179512" y="4986763"/>
            <a:ext cx="4040188" cy="762000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pl-PL" dirty="0" smtClean="0"/>
              <a:t>Dumplings</a:t>
            </a:r>
            <a:r>
              <a:rPr lang="en-US" dirty="0" smtClean="0"/>
              <a:t> with cabbage and mushrooms</a:t>
            </a:r>
            <a:endParaRPr lang="pl-PL" dirty="0"/>
          </a:p>
        </p:txBody>
      </p:sp>
      <p:sp>
        <p:nvSpPr>
          <p:cNvPr id="14" name="Symbol zastępczy zawartości 13"/>
          <p:cNvSpPr>
            <a:spLocks noGrp="1"/>
          </p:cNvSpPr>
          <p:nvPr>
            <p:ph sz="quarter" idx="4"/>
          </p:nvPr>
        </p:nvSpPr>
        <p:spPr>
          <a:xfrm>
            <a:off x="4914292" y="656032"/>
            <a:ext cx="3887415" cy="158220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The most delicious </a:t>
            </a:r>
            <a:r>
              <a:rPr lang="en-US" dirty="0" smtClean="0"/>
              <a:t>one</a:t>
            </a:r>
            <a:r>
              <a:rPr lang="pl-PL" dirty="0" smtClean="0"/>
              <a:t>s </a:t>
            </a:r>
            <a:r>
              <a:rPr lang="pl-PL" dirty="0" err="1" smtClean="0"/>
              <a:t>are</a:t>
            </a:r>
            <a:r>
              <a:rPr lang="en-US" dirty="0" smtClean="0"/>
              <a:t> </a:t>
            </a:r>
            <a:r>
              <a:rPr lang="en-US" dirty="0"/>
              <a:t>really </a:t>
            </a:r>
            <a:r>
              <a:rPr lang="en-US" dirty="0" smtClean="0"/>
              <a:t>tiny. </a:t>
            </a:r>
            <a:r>
              <a:rPr lang="en-US" dirty="0"/>
              <a:t>They need to have a lot of dried mushrooms to have </a:t>
            </a:r>
            <a:r>
              <a:rPr lang="pl-PL" dirty="0" smtClean="0"/>
              <a:t>a </a:t>
            </a:r>
            <a:r>
              <a:rPr lang="en-US" dirty="0" smtClean="0"/>
              <a:t>suitable </a:t>
            </a:r>
            <a:r>
              <a:rPr lang="en-US" dirty="0"/>
              <a:t>taste</a:t>
            </a:r>
            <a:r>
              <a:rPr lang="en-US" sz="2800" dirty="0"/>
              <a:t>.</a:t>
            </a:r>
            <a:endParaRPr lang="pl-PL" sz="2800" dirty="0"/>
          </a:p>
        </p:txBody>
      </p:sp>
      <p:pic>
        <p:nvPicPr>
          <p:cNvPr id="1026" name="Picture 2" descr="C:\Users\Administartor 2\Desktop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40782"/>
            <a:ext cx="4432925" cy="316835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 descr="C:\Users\Administartor 2\Desktop\z10810528Q,Pierogi-z-kapusta-i-grzybam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7733" y="3291364"/>
            <a:ext cx="4139952" cy="28445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3966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5364088" y="3933056"/>
            <a:ext cx="2592288" cy="504056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Fried carp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2"/>
          </p:nvPr>
        </p:nvSpPr>
        <p:spPr>
          <a:xfrm>
            <a:off x="2483768" y="4509121"/>
            <a:ext cx="5682770" cy="179708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400" dirty="0"/>
              <a:t>The properly grown carp has </a:t>
            </a:r>
            <a:r>
              <a:rPr lang="en-US" sz="2400" b="1" dirty="0"/>
              <a:t>delicate</a:t>
            </a:r>
            <a:r>
              <a:rPr lang="pl-PL" sz="2400" dirty="0"/>
              <a:t> and </a:t>
            </a:r>
            <a:r>
              <a:rPr lang="en-US" sz="2400" b="1" dirty="0"/>
              <a:t>sweetish</a:t>
            </a:r>
            <a:r>
              <a:rPr lang="en-US" sz="2400" dirty="0"/>
              <a:t> </a:t>
            </a:r>
            <a:r>
              <a:rPr lang="en-US" sz="2400" dirty="0" smtClean="0"/>
              <a:t>me</a:t>
            </a:r>
            <a:r>
              <a:rPr lang="pl-PL" sz="2400" dirty="0" smtClean="0"/>
              <a:t>a</a:t>
            </a:r>
            <a:r>
              <a:rPr lang="en-US" sz="2400" dirty="0" smtClean="0"/>
              <a:t>t</a:t>
            </a:r>
            <a:r>
              <a:rPr lang="en-US" sz="2400" dirty="0"/>
              <a:t>. Otherwise </a:t>
            </a:r>
            <a:r>
              <a:rPr lang="pl-PL" sz="2400" dirty="0" smtClean="0"/>
              <a:t>the </a:t>
            </a:r>
            <a:r>
              <a:rPr lang="en-US" sz="2400" dirty="0" smtClean="0"/>
              <a:t>fish </a:t>
            </a:r>
            <a:r>
              <a:rPr lang="en-US" sz="2400" dirty="0"/>
              <a:t>smells like a mule. </a:t>
            </a:r>
            <a:r>
              <a:rPr lang="pl-PL" sz="2400" dirty="0" smtClean="0"/>
              <a:t>In </a:t>
            </a:r>
            <a:r>
              <a:rPr lang="en-US" sz="2400" dirty="0" smtClean="0"/>
              <a:t>some </a:t>
            </a:r>
            <a:r>
              <a:rPr lang="en-US" sz="2400" dirty="0"/>
              <a:t>families </a:t>
            </a:r>
            <a:r>
              <a:rPr lang="pl-PL" sz="2400" dirty="0" smtClean="0"/>
              <a:t> the </a:t>
            </a:r>
            <a:r>
              <a:rPr lang="pl-PL" sz="2400" dirty="0" err="1" smtClean="0"/>
              <a:t>carp</a:t>
            </a:r>
            <a:r>
              <a:rPr lang="pl-PL" sz="2400" dirty="0" smtClean="0"/>
              <a:t> </a:t>
            </a:r>
            <a:r>
              <a:rPr lang="pl-PL" sz="2400" dirty="0" err="1" smtClean="0"/>
              <a:t>is</a:t>
            </a:r>
            <a:r>
              <a:rPr lang="pl-PL" sz="2400" dirty="0" smtClean="0"/>
              <a:t> </a:t>
            </a:r>
            <a:r>
              <a:rPr lang="pl-PL" sz="2400" dirty="0" err="1" smtClean="0"/>
              <a:t>fried</a:t>
            </a:r>
            <a:r>
              <a:rPr lang="pl-PL" sz="2400" dirty="0" smtClean="0"/>
              <a:t>, in </a:t>
            </a:r>
            <a:r>
              <a:rPr lang="pl-PL" sz="2400" dirty="0" err="1" smtClean="0"/>
              <a:t>others</a:t>
            </a:r>
            <a:r>
              <a:rPr lang="pl-PL" sz="2400" dirty="0" smtClean="0"/>
              <a:t> </a:t>
            </a:r>
            <a:r>
              <a:rPr lang="en-US" sz="2400" dirty="0" smtClean="0"/>
              <a:t>it </a:t>
            </a:r>
            <a:r>
              <a:rPr lang="pl-PL" sz="2400" dirty="0" err="1" smtClean="0"/>
              <a:t>is</a:t>
            </a:r>
            <a:r>
              <a:rPr lang="pl-PL" sz="2400" dirty="0" smtClean="0"/>
              <a:t> </a:t>
            </a:r>
            <a:r>
              <a:rPr lang="en-US" sz="2400" dirty="0" smtClean="0"/>
              <a:t>prepared </a:t>
            </a:r>
            <a:r>
              <a:rPr lang="en-US" sz="2400" dirty="0"/>
              <a:t>in </a:t>
            </a:r>
            <a:r>
              <a:rPr lang="en-US" sz="2400" dirty="0" smtClean="0"/>
              <a:t>aspic.</a:t>
            </a:r>
            <a:endParaRPr lang="pl-PL" sz="2400" dirty="0"/>
          </a:p>
        </p:txBody>
      </p:sp>
      <p:pic>
        <p:nvPicPr>
          <p:cNvPr id="2052" name="Picture 4" descr="C:\Users\Administartor 2\Desktop\z13036554Q,karp-zdrow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88642"/>
            <a:ext cx="4981003" cy="33123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Administartor 2\Desktop\Bez tytuł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5" y="1052737"/>
            <a:ext cx="3462307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724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39435" y="274638"/>
            <a:ext cx="4420903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PRESENTS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20134" y="1631364"/>
            <a:ext cx="3419369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1" dirty="0">
                <a:solidFill>
                  <a:srgbClr val="7030A0"/>
                </a:solidFill>
              </a:rPr>
              <a:t>On Christmas</a:t>
            </a:r>
            <a:r>
              <a:rPr lang="pl-PL" sz="2600" b="1" dirty="0">
                <a:solidFill>
                  <a:srgbClr val="7030A0"/>
                </a:solidFill>
              </a:rPr>
              <a:t> </a:t>
            </a:r>
            <a:r>
              <a:rPr lang="en-US" sz="2600" b="1" dirty="0">
                <a:solidFill>
                  <a:srgbClr val="7030A0"/>
                </a:solidFill>
              </a:rPr>
              <a:t>Eve when the first star </a:t>
            </a:r>
            <a:r>
              <a:rPr lang="pl-PL" sz="2600" b="1" dirty="0" err="1" smtClean="0">
                <a:solidFill>
                  <a:srgbClr val="7030A0"/>
                </a:solidFill>
              </a:rPr>
              <a:t>appears</a:t>
            </a:r>
            <a:r>
              <a:rPr lang="pl-PL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smtClean="0">
                <a:solidFill>
                  <a:srgbClr val="7030A0"/>
                </a:solidFill>
              </a:rPr>
              <a:t>Santa </a:t>
            </a:r>
            <a:r>
              <a:rPr lang="en-US" sz="2600" b="1" dirty="0">
                <a:solidFill>
                  <a:srgbClr val="7030A0"/>
                </a:solidFill>
              </a:rPr>
              <a:t>Claus puts presents under the Christmas tree. Presents are for </a:t>
            </a:r>
            <a:r>
              <a:rPr lang="en-US" sz="2600" b="1" dirty="0" smtClean="0">
                <a:solidFill>
                  <a:srgbClr val="7030A0"/>
                </a:solidFill>
              </a:rPr>
              <a:t>good children</a:t>
            </a:r>
            <a:r>
              <a:rPr lang="pl-PL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 smtClean="0">
                <a:solidFill>
                  <a:srgbClr val="7030A0"/>
                </a:solidFill>
              </a:rPr>
              <a:t>only</a:t>
            </a:r>
            <a:r>
              <a:rPr lang="en-US" sz="2600" b="1" dirty="0">
                <a:solidFill>
                  <a:srgbClr val="7030A0"/>
                </a:solidFill>
              </a:rPr>
              <a:t>. </a:t>
            </a:r>
            <a:endParaRPr lang="pl-PL" sz="2600" b="1" dirty="0" smtClean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sz="2600" b="1" dirty="0" smtClean="0">
                <a:solidFill>
                  <a:srgbClr val="7030A0"/>
                </a:solidFill>
              </a:rPr>
              <a:t>Everybody love</a:t>
            </a:r>
            <a:r>
              <a:rPr lang="pl-PL" sz="2600" b="1" dirty="0" smtClean="0">
                <a:solidFill>
                  <a:srgbClr val="7030A0"/>
                </a:solidFill>
              </a:rPr>
              <a:t>s</a:t>
            </a:r>
            <a:r>
              <a:rPr lang="en-US" sz="2600" b="1" dirty="0" smtClean="0">
                <a:solidFill>
                  <a:srgbClr val="7030A0"/>
                </a:solidFill>
              </a:rPr>
              <a:t> </a:t>
            </a:r>
            <a:r>
              <a:rPr lang="en-US" sz="2600" b="1" dirty="0">
                <a:solidFill>
                  <a:srgbClr val="7030A0"/>
                </a:solidFill>
              </a:rPr>
              <a:t>this moment of Eve.  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5" y="648590"/>
            <a:ext cx="3724031" cy="53064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705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75493" y="201899"/>
            <a:ext cx="4382863" cy="1470025"/>
          </a:xfrm>
        </p:spPr>
        <p:txBody>
          <a:bodyPr/>
          <a:lstStyle/>
          <a:p>
            <a:r>
              <a:rPr lang="en-CA" b="1" dirty="0" smtClean="0">
                <a:solidFill>
                  <a:srgbClr val="FF0000"/>
                </a:solidFill>
              </a:rPr>
              <a:t>SANTA CLAUS </a:t>
            </a:r>
            <a:endParaRPr lang="en-CA" b="1" dirty="0">
              <a:solidFill>
                <a:srgbClr val="FF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89694" y="1903042"/>
            <a:ext cx="3568050" cy="353523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The old man called Santa Claus or Father</a:t>
            </a:r>
            <a:r>
              <a:rPr lang="pl-PL" b="1" dirty="0" smtClean="0">
                <a:solidFill>
                  <a:srgbClr val="7030A0"/>
                </a:solidFill>
              </a:rPr>
              <a:t> </a:t>
            </a:r>
            <a:r>
              <a:rPr lang="en-US" b="1" dirty="0" smtClean="0">
                <a:solidFill>
                  <a:srgbClr val="7030A0"/>
                </a:solidFill>
              </a:rPr>
              <a:t>Christmas </a:t>
            </a:r>
            <a:r>
              <a:rPr lang="pl-PL" b="1" dirty="0" err="1" smtClean="0">
                <a:solidFill>
                  <a:srgbClr val="7030A0"/>
                </a:solidFill>
              </a:rPr>
              <a:t>comes</a:t>
            </a:r>
            <a:r>
              <a:rPr lang="en-US" b="1" dirty="0" smtClean="0">
                <a:solidFill>
                  <a:srgbClr val="7030A0"/>
                </a:solidFill>
              </a:rPr>
              <a:t> to people and give</a:t>
            </a:r>
            <a:r>
              <a:rPr lang="pl-PL" b="1" dirty="0" smtClean="0">
                <a:solidFill>
                  <a:srgbClr val="7030A0"/>
                </a:solidFill>
              </a:rPr>
              <a:t>s</a:t>
            </a:r>
            <a:r>
              <a:rPr lang="en-US" b="1" dirty="0" smtClean="0">
                <a:solidFill>
                  <a:srgbClr val="7030A0"/>
                </a:solidFill>
              </a:rPr>
              <a:t> them presents </a:t>
            </a:r>
            <a:r>
              <a:rPr lang="pl-PL" b="1" dirty="0" smtClean="0">
                <a:solidFill>
                  <a:srgbClr val="7030A0"/>
                </a:solidFill>
              </a:rPr>
              <a:t>on</a:t>
            </a:r>
            <a:r>
              <a:rPr lang="en-US" b="1" dirty="0" smtClean="0">
                <a:solidFill>
                  <a:srgbClr val="7030A0"/>
                </a:solidFill>
              </a:rPr>
              <a:t> </a:t>
            </a:r>
            <a:r>
              <a:rPr lang="en-US" b="1" dirty="0">
                <a:solidFill>
                  <a:srgbClr val="7030A0"/>
                </a:solidFill>
              </a:rPr>
              <a:t>Christmas </a:t>
            </a:r>
            <a:r>
              <a:rPr lang="en-US" b="1" dirty="0" smtClean="0">
                <a:solidFill>
                  <a:srgbClr val="7030A0"/>
                </a:solidFill>
              </a:rPr>
              <a:t>Eve</a:t>
            </a:r>
            <a:r>
              <a:rPr lang="pl-PL" b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en-US" b="1" dirty="0" smtClean="0">
                <a:solidFill>
                  <a:srgbClr val="7030A0"/>
                </a:solidFill>
              </a:rPr>
              <a:t>Santa Claus from Mira was bishop who helped poor families.</a:t>
            </a:r>
            <a:endParaRPr lang="en-US" b="1" dirty="0">
              <a:solidFill>
                <a:srgbClr val="7030A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39" y="366498"/>
            <a:ext cx="2687882" cy="5923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6391">
            <a:off x="4838498" y="4321101"/>
            <a:ext cx="1893825" cy="2140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114">
            <a:off x="4527096" y="2238911"/>
            <a:ext cx="1870385" cy="2013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82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MIDNIGHT MASS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/>
              <a:t>	In Poland the </a:t>
            </a:r>
            <a:r>
              <a:rPr lang="pl-PL" dirty="0" err="1" smtClean="0"/>
              <a:t>Midnight</a:t>
            </a:r>
            <a:r>
              <a:rPr lang="pl-PL" dirty="0" smtClean="0"/>
              <a:t> Mass </a:t>
            </a:r>
            <a:r>
              <a:rPr lang="pl-PL" dirty="0" err="1" smtClean="0"/>
              <a:t>is</a:t>
            </a:r>
            <a:r>
              <a:rPr lang="pl-PL" dirty="0" smtClean="0"/>
              <a:t> o</a:t>
            </a:r>
            <a:r>
              <a:rPr lang="en-US" dirty="0" smtClean="0"/>
              <a:t>ne of the most important</a:t>
            </a:r>
            <a:r>
              <a:rPr lang="pl-PL" dirty="0" smtClean="0"/>
              <a:t> </a:t>
            </a:r>
            <a:r>
              <a:rPr lang="pl-PL" dirty="0" err="1" smtClean="0"/>
              <a:t>Christmas</a:t>
            </a:r>
            <a:r>
              <a:rPr lang="pl-PL" dirty="0" smtClean="0"/>
              <a:t>  </a:t>
            </a:r>
            <a:r>
              <a:rPr lang="pl-PL" dirty="0" err="1" smtClean="0"/>
              <a:t>celebrations</a:t>
            </a:r>
            <a:r>
              <a:rPr lang="pl-PL" dirty="0" smtClean="0"/>
              <a:t>.  It </a:t>
            </a:r>
            <a:r>
              <a:rPr lang="pl-PL" dirty="0" err="1" smtClean="0"/>
              <a:t>takes</a:t>
            </a:r>
            <a:r>
              <a:rPr lang="pl-PL" dirty="0" smtClean="0"/>
              <a:t> </a:t>
            </a:r>
            <a:r>
              <a:rPr lang="pl-PL" dirty="0" err="1" smtClean="0"/>
              <a:t>places</a:t>
            </a:r>
            <a:r>
              <a:rPr lang="pl-PL" dirty="0" smtClean="0"/>
              <a:t> on the </a:t>
            </a:r>
            <a:r>
              <a:rPr lang="pl-PL" dirty="0" err="1" smtClean="0"/>
              <a:t>night</a:t>
            </a:r>
            <a:r>
              <a:rPr lang="pl-PL" dirty="0" smtClean="0"/>
              <a:t> of 24-25th </a:t>
            </a:r>
            <a:r>
              <a:rPr lang="pl-PL" dirty="0" err="1" smtClean="0"/>
              <a:t>December</a:t>
            </a:r>
            <a:r>
              <a:rPr lang="pl-PL" dirty="0" smtClean="0"/>
              <a:t> </a:t>
            </a:r>
            <a:r>
              <a:rPr lang="pl-PL" dirty="0" err="1" smtClean="0"/>
              <a:t>at</a:t>
            </a:r>
            <a:r>
              <a:rPr lang="pl-PL" dirty="0" smtClean="0"/>
              <a:t> </a:t>
            </a:r>
            <a:r>
              <a:rPr lang="pl-PL" dirty="0" err="1" smtClean="0"/>
              <a:t>midnight</a:t>
            </a:r>
            <a:r>
              <a:rPr lang="pl-PL" dirty="0" smtClean="0"/>
              <a:t>. The Mass </a:t>
            </a:r>
            <a:r>
              <a:rPr lang="pl-PL" dirty="0" err="1" smtClean="0"/>
              <a:t>is</a:t>
            </a:r>
            <a:r>
              <a:rPr lang="pl-PL" dirty="0" smtClean="0"/>
              <a:t> to </a:t>
            </a:r>
            <a:r>
              <a:rPr lang="pl-PL" dirty="0" err="1" smtClean="0"/>
              <a:t>commemorate</a:t>
            </a:r>
            <a:r>
              <a:rPr lang="pl-PL" dirty="0" smtClean="0"/>
              <a:t> the </a:t>
            </a:r>
            <a:r>
              <a:rPr lang="pl-PL" dirty="0" err="1" smtClean="0"/>
              <a:t>birth</a:t>
            </a:r>
            <a:r>
              <a:rPr lang="pl-PL" dirty="0" smtClean="0"/>
              <a:t> of </a:t>
            </a:r>
            <a:r>
              <a:rPr lang="pl-PL" dirty="0" err="1" smtClean="0"/>
              <a:t>Jesus</a:t>
            </a:r>
            <a:r>
              <a:rPr lang="pl-PL" dirty="0" smtClean="0"/>
              <a:t> and the </a:t>
            </a:r>
            <a:r>
              <a:rPr lang="pl-PL" dirty="0" err="1" smtClean="0"/>
              <a:t>shepherds</a:t>
            </a:r>
            <a:r>
              <a:rPr lang="pl-PL" dirty="0" smtClean="0"/>
              <a:t> </a:t>
            </a:r>
            <a:r>
              <a:rPr lang="pl-PL" dirty="0" err="1" smtClean="0"/>
              <a:t>who</a:t>
            </a:r>
            <a:r>
              <a:rPr lang="pl-PL" dirty="0" smtClean="0"/>
              <a:t> went to </a:t>
            </a:r>
            <a:r>
              <a:rPr lang="pl-PL" dirty="0" err="1" smtClean="0"/>
              <a:t>Bethlehem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5" name="irc_mi" descr="http://lublin.scj.pl/cms/mambots/content/multithumb/images/b.800.600.0.1.s.stories.Galerie.2006.2006-12-25%20pasterka.16.jpg">
            <a:hlinkClick r:id="rId2"/>
          </p:cNvPr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2492896"/>
            <a:ext cx="43266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4090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32000">
              <a:srgbClr val="FF7A00">
                <a:lumMod val="82000"/>
                <a:lumOff val="18000"/>
              </a:srgbClr>
            </a:gs>
            <a:gs pos="7000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793" y="446095"/>
            <a:ext cx="4682359" cy="6243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7822" y="141891"/>
            <a:ext cx="4713890" cy="3531475"/>
          </a:xfrm>
        </p:spPr>
        <p:txBody>
          <a:bodyPr>
            <a:noAutofit/>
          </a:bodyPr>
          <a:lstStyle/>
          <a:p>
            <a:r>
              <a:rPr lang="pl-PL" sz="6600" dirty="0" err="1" smtClean="0">
                <a:latin typeface="Algerian" panose="04020705040A02060702" pitchFamily="82" charset="0"/>
              </a:rPr>
              <a:t>Christmas</a:t>
            </a:r>
            <a:r>
              <a:rPr lang="pl-PL" sz="6600" dirty="0" smtClean="0">
                <a:latin typeface="Algerian" panose="04020705040A02060702" pitchFamily="82" charset="0"/>
              </a:rPr>
              <a:t/>
            </a:r>
            <a:br>
              <a:rPr lang="pl-PL" sz="6600" dirty="0" smtClean="0">
                <a:latin typeface="Algerian" panose="04020705040A02060702" pitchFamily="82" charset="0"/>
              </a:rPr>
            </a:br>
            <a:r>
              <a:rPr lang="pl-PL" sz="6600" dirty="0" smtClean="0">
                <a:latin typeface="Algerian" panose="04020705040A02060702" pitchFamily="82" charset="0"/>
              </a:rPr>
              <a:t>TIME</a:t>
            </a:r>
            <a:endParaRPr lang="pl-PL" sz="6600" dirty="0">
              <a:latin typeface="Algerian" panose="04020705040A02060702" pitchFamily="82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53" y="4871189"/>
            <a:ext cx="2901228" cy="1818052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4658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759" y="4991101"/>
            <a:ext cx="2407807" cy="1619250"/>
          </a:xfrm>
          <a:prstGeom prst="rect">
            <a:avLst/>
          </a:prstGeom>
          <a:ln w="88900" cap="sq" cmpd="thickThin">
            <a:solidFill>
              <a:srgbClr val="66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http://czasdzieci.pl/pliki_dz/kolorowanki/kolorowanka_46_38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1822" y="274638"/>
            <a:ext cx="2289110" cy="2750566"/>
          </a:xfrm>
          <a:prstGeom prst="rect">
            <a:avLst/>
          </a:prstGeom>
          <a:ln w="88900" cap="sq" cmpd="thickThin">
            <a:solidFill>
              <a:srgbClr val="66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38450" y="274637"/>
            <a:ext cx="5848350" cy="1375283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CHRISTMAS CAROLS </a:t>
            </a:r>
            <a:br>
              <a:rPr lang="pl-PL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</a:br>
            <a:r>
              <a:rPr lang="pl-PL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IN POLAND</a:t>
            </a:r>
            <a:endParaRPr lang="pl-PL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044850"/>
            <a:ext cx="8229600" cy="43178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 smtClean="0">
                <a:latin typeface="Century Schoolbook" panose="02040604050505020304" pitchFamily="18" charset="0"/>
              </a:rPr>
              <a:t>					   </a:t>
            </a:r>
            <a:r>
              <a:rPr lang="pl-PL" sz="2400" dirty="0" err="1" smtClean="0">
                <a:latin typeface="Century Schoolbook" panose="02040604050505020304" pitchFamily="18" charset="0"/>
              </a:rPr>
              <a:t>Singing</a:t>
            </a:r>
            <a:r>
              <a:rPr lang="pl-PL" sz="2400" dirty="0" smtClean="0">
                <a:latin typeface="Century Schoolbook" panose="02040604050505020304" pitchFamily="18" charset="0"/>
              </a:rPr>
              <a:t> </a:t>
            </a:r>
            <a:r>
              <a:rPr lang="pl-PL" sz="2400" dirty="0" err="1" smtClean="0">
                <a:latin typeface="Century Schoolbook" panose="02040604050505020304" pitchFamily="18" charset="0"/>
              </a:rPr>
              <a:t>Christmas</a:t>
            </a:r>
            <a:r>
              <a:rPr lang="pl-PL" sz="2400" dirty="0" smtClean="0">
                <a:latin typeface="Century Schoolbook" panose="02040604050505020304" pitchFamily="18" charset="0"/>
              </a:rPr>
              <a:t> </a:t>
            </a:r>
            <a:r>
              <a:rPr lang="pl-PL" sz="2400" dirty="0" err="1">
                <a:latin typeface="Century Schoolbook" panose="02040604050505020304" pitchFamily="18" charset="0"/>
              </a:rPr>
              <a:t>carols</a:t>
            </a:r>
            <a:r>
              <a:rPr lang="pl-PL" sz="2400" dirty="0">
                <a:latin typeface="Century Schoolbook" panose="02040604050505020304" pitchFamily="18" charset="0"/>
              </a:rPr>
              <a:t> </a:t>
            </a:r>
            <a:r>
              <a:rPr lang="pl-PL" sz="2400" dirty="0" err="1" smtClean="0">
                <a:latin typeface="Century Schoolbook" panose="02040604050505020304" pitchFamily="18" charset="0"/>
              </a:rPr>
              <a:t>at</a:t>
            </a:r>
            <a:r>
              <a:rPr lang="pl-PL" sz="2400" dirty="0" smtClean="0">
                <a:latin typeface="Century Schoolbook" panose="02040604050505020304" pitchFamily="18" charset="0"/>
              </a:rPr>
              <a:t> </a:t>
            </a:r>
            <a:r>
              <a:rPr lang="pl-PL" sz="2400" dirty="0" err="1" smtClean="0">
                <a:latin typeface="Century Schoolbook" panose="02040604050505020304" pitchFamily="18" charset="0"/>
              </a:rPr>
              <a:t>Christmas</a:t>
            </a:r>
            <a:endParaRPr lang="pl-PL" sz="2400" dirty="0" smtClean="0">
              <a:latin typeface="Century Schoolbook" panose="02040604050505020304" pitchFamily="18" charset="0"/>
            </a:endParaRPr>
          </a:p>
          <a:p>
            <a:pPr marL="0" indent="0" algn="ctr">
              <a:buNone/>
            </a:pPr>
            <a:r>
              <a:rPr lang="pl-PL" sz="2400" dirty="0">
                <a:latin typeface="Century Schoolbook" panose="02040604050505020304" pitchFamily="18" charset="0"/>
              </a:rPr>
              <a:t> </a:t>
            </a:r>
            <a:r>
              <a:rPr lang="pl-PL" sz="2400" dirty="0" smtClean="0">
                <a:latin typeface="Century Schoolbook" panose="02040604050505020304" pitchFamily="18" charset="0"/>
              </a:rPr>
              <a:t>                </a:t>
            </a:r>
            <a:r>
              <a:rPr lang="pl-PL" sz="2400" dirty="0" err="1" smtClean="0">
                <a:latin typeface="Century Schoolbook" panose="02040604050505020304" pitchFamily="18" charset="0"/>
              </a:rPr>
              <a:t>time</a:t>
            </a:r>
            <a:r>
              <a:rPr lang="pl-PL" sz="2400" dirty="0" smtClean="0">
                <a:latin typeface="Century Schoolbook" panose="02040604050505020304" pitchFamily="18" charset="0"/>
              </a:rPr>
              <a:t> </a:t>
            </a:r>
            <a:r>
              <a:rPr lang="pl-PL" sz="2400" dirty="0" err="1">
                <a:latin typeface="Century Schoolbook" panose="02040604050505020304" pitchFamily="18" charset="0"/>
              </a:rPr>
              <a:t>is</a:t>
            </a:r>
            <a:r>
              <a:rPr lang="pl-PL" sz="2400" dirty="0">
                <a:latin typeface="Century Schoolbook" panose="02040604050505020304" pitchFamily="18" charset="0"/>
              </a:rPr>
              <a:t> </a:t>
            </a:r>
            <a:r>
              <a:rPr lang="pl-PL" sz="2400" dirty="0" err="1">
                <a:latin typeface="Century Schoolbook" panose="02040604050505020304" pitchFamily="18" charset="0"/>
              </a:rPr>
              <a:t>very</a:t>
            </a:r>
            <a:r>
              <a:rPr lang="pl-PL" sz="2400" dirty="0">
                <a:latin typeface="Century Schoolbook" panose="02040604050505020304" pitchFamily="18" charset="0"/>
              </a:rPr>
              <a:t> popular in Poland. </a:t>
            </a:r>
          </a:p>
          <a:p>
            <a:pPr marL="0" indent="0" algn="ctr">
              <a:buNone/>
            </a:pPr>
            <a:r>
              <a:rPr lang="pl-PL" sz="2400" dirty="0">
                <a:latin typeface="Century Schoolbook" panose="02040604050505020304" pitchFamily="18" charset="0"/>
              </a:rPr>
              <a:t>The most </a:t>
            </a:r>
            <a:r>
              <a:rPr lang="pl-PL" sz="2400" dirty="0" err="1">
                <a:latin typeface="Century Schoolbook" panose="02040604050505020304" pitchFamily="18" charset="0"/>
              </a:rPr>
              <a:t>famous</a:t>
            </a:r>
            <a:r>
              <a:rPr lang="pl-PL" sz="2400" dirty="0">
                <a:latin typeface="Century Schoolbook" panose="02040604050505020304" pitchFamily="18" charset="0"/>
              </a:rPr>
              <a:t> </a:t>
            </a:r>
            <a:r>
              <a:rPr lang="pl-PL" sz="2400" dirty="0" err="1">
                <a:latin typeface="Century Schoolbook" panose="02040604050505020304" pitchFamily="18" charset="0"/>
              </a:rPr>
              <a:t>Christmas</a:t>
            </a:r>
            <a:r>
              <a:rPr lang="pl-PL" sz="2400" dirty="0">
                <a:latin typeface="Century Schoolbook" panose="02040604050505020304" pitchFamily="18" charset="0"/>
              </a:rPr>
              <a:t> </a:t>
            </a:r>
            <a:r>
              <a:rPr lang="pl-PL" sz="2400" dirty="0" err="1">
                <a:latin typeface="Century Schoolbook" panose="02040604050505020304" pitchFamily="18" charset="0"/>
              </a:rPr>
              <a:t>carols</a:t>
            </a:r>
            <a:r>
              <a:rPr lang="pl-PL" sz="2400" dirty="0">
                <a:latin typeface="Century Schoolbook" panose="02040604050505020304" pitchFamily="18" charset="0"/>
              </a:rPr>
              <a:t> in Poland </a:t>
            </a:r>
            <a:r>
              <a:rPr lang="pl-PL" sz="2400" dirty="0" err="1">
                <a:latin typeface="Century Schoolbook" panose="02040604050505020304" pitchFamily="18" charset="0"/>
              </a:rPr>
              <a:t>are</a:t>
            </a:r>
            <a:r>
              <a:rPr lang="pl-PL" sz="2400" dirty="0">
                <a:latin typeface="Century Schoolbook" panose="02040604050505020304" pitchFamily="18" charset="0"/>
              </a:rPr>
              <a:t>:</a:t>
            </a:r>
          </a:p>
          <a:p>
            <a:pPr algn="just"/>
            <a:r>
              <a:rPr lang="pl-PL" sz="2400" dirty="0" err="1">
                <a:latin typeface="Century Schoolbook" panose="02040604050505020304" pitchFamily="18" charset="0"/>
              </a:rPr>
              <a:t>Silent</a:t>
            </a:r>
            <a:r>
              <a:rPr lang="pl-PL" sz="2400" dirty="0">
                <a:latin typeface="Century Schoolbook" panose="02040604050505020304" pitchFamily="18" charset="0"/>
              </a:rPr>
              <a:t> </a:t>
            </a:r>
            <a:r>
              <a:rPr lang="pl-PL" sz="2400" dirty="0" err="1">
                <a:latin typeface="Century Schoolbook" panose="02040604050505020304" pitchFamily="18" charset="0"/>
              </a:rPr>
              <a:t>night</a:t>
            </a:r>
            <a:r>
              <a:rPr lang="pl-PL" sz="2400" dirty="0">
                <a:latin typeface="Century Schoolbook" panose="02040604050505020304" pitchFamily="18" charset="0"/>
              </a:rPr>
              <a:t> (Cicha noc)</a:t>
            </a:r>
          </a:p>
          <a:p>
            <a:pPr algn="just"/>
            <a:r>
              <a:rPr lang="pl-PL" sz="2400" dirty="0" err="1">
                <a:latin typeface="Century Schoolbook" panose="02040604050505020304" pitchFamily="18" charset="0"/>
              </a:rPr>
              <a:t>Today</a:t>
            </a:r>
            <a:r>
              <a:rPr lang="pl-PL" sz="2400" dirty="0">
                <a:latin typeface="Century Schoolbook" panose="02040604050505020304" pitchFamily="18" charset="0"/>
              </a:rPr>
              <a:t> in </a:t>
            </a:r>
            <a:r>
              <a:rPr lang="pl-PL" sz="2400" dirty="0" err="1">
                <a:latin typeface="Century Schoolbook" panose="02040604050505020304" pitchFamily="18" charset="0"/>
              </a:rPr>
              <a:t>Bethlehem</a:t>
            </a:r>
            <a:r>
              <a:rPr lang="pl-PL" sz="2400" dirty="0">
                <a:latin typeface="Century Schoolbook" panose="02040604050505020304" pitchFamily="18" charset="0"/>
              </a:rPr>
              <a:t> (Dzisiaj w Betlejem)</a:t>
            </a:r>
          </a:p>
          <a:p>
            <a:pPr algn="just"/>
            <a:r>
              <a:rPr lang="pl-PL" sz="2400" dirty="0" err="1">
                <a:latin typeface="Century Schoolbook" panose="02040604050505020304" pitchFamily="18" charset="0"/>
              </a:rPr>
              <a:t>Shepherds</a:t>
            </a:r>
            <a:r>
              <a:rPr lang="pl-PL" sz="2400" dirty="0">
                <a:latin typeface="Century Schoolbook" panose="02040604050505020304" pitchFamily="18" charset="0"/>
              </a:rPr>
              <a:t> ran to </a:t>
            </a:r>
            <a:r>
              <a:rPr lang="pl-PL" sz="2400" dirty="0" err="1">
                <a:latin typeface="Century Schoolbook" panose="02040604050505020304" pitchFamily="18" charset="0"/>
              </a:rPr>
              <a:t>Bethlehem</a:t>
            </a:r>
            <a:r>
              <a:rPr lang="pl-PL" sz="2400" dirty="0">
                <a:latin typeface="Century Schoolbook" panose="02040604050505020304" pitchFamily="18" charset="0"/>
              </a:rPr>
              <a:t> (Przybieżeli do Betlejem pasterze)</a:t>
            </a:r>
            <a:endParaRPr lang="pl-PL" sz="2000" dirty="0"/>
          </a:p>
          <a:p>
            <a:pPr marL="0" indent="0">
              <a:buNone/>
            </a:pPr>
            <a:r>
              <a:rPr lang="pl-PL" sz="2200" dirty="0">
                <a:latin typeface="Century Schoolbook" panose="02040604050505020304" pitchFamily="18" charset="0"/>
              </a:rPr>
              <a:t>P</a:t>
            </a:r>
            <a:r>
              <a:rPr lang="en-US" sz="2200" dirty="0" err="1">
                <a:latin typeface="Century Schoolbook" panose="02040604050505020304" pitchFamily="18" charset="0"/>
              </a:rPr>
              <a:t>eople</a:t>
            </a:r>
            <a:r>
              <a:rPr lang="en-US" sz="2200" dirty="0">
                <a:latin typeface="Century Schoolbook" panose="02040604050505020304" pitchFamily="18" charset="0"/>
              </a:rPr>
              <a:t> </a:t>
            </a:r>
            <a:r>
              <a:rPr lang="pl-PL" sz="2200" dirty="0">
                <a:latin typeface="Century Schoolbook" panose="02040604050505020304" pitchFamily="18" charset="0"/>
              </a:rPr>
              <a:t>o</a:t>
            </a:r>
            <a:r>
              <a:rPr lang="en-US" sz="2200" dirty="0" err="1">
                <a:latin typeface="Century Schoolbook" panose="02040604050505020304" pitchFamily="18" charset="0"/>
              </a:rPr>
              <a:t>ften</a:t>
            </a:r>
            <a:r>
              <a:rPr lang="en-US" sz="2200" dirty="0">
                <a:latin typeface="Century Schoolbook" panose="02040604050505020304" pitchFamily="18" charset="0"/>
              </a:rPr>
              <a:t> meet </a:t>
            </a:r>
            <a:r>
              <a:rPr lang="pl-PL" sz="2200" dirty="0" err="1">
                <a:latin typeface="Century Schoolbook" panose="02040604050505020304" pitchFamily="18" charset="0"/>
              </a:rPr>
              <a:t>at</a:t>
            </a:r>
            <a:r>
              <a:rPr lang="en-US" sz="2200" dirty="0">
                <a:latin typeface="Century Schoolbook" panose="02040604050505020304" pitchFamily="18" charset="0"/>
              </a:rPr>
              <a:t> church and sing together.</a:t>
            </a:r>
            <a:endParaRPr lang="pl-PL" sz="2200" dirty="0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pl-PL" sz="2200" dirty="0" err="1">
                <a:latin typeface="Century Schoolbook" panose="02040604050505020304" pitchFamily="18" charset="0"/>
              </a:rPr>
              <a:t>Singing</a:t>
            </a:r>
            <a:r>
              <a:rPr lang="pl-PL" sz="2200" dirty="0">
                <a:latin typeface="Century Schoolbook" panose="02040604050505020304" pitchFamily="18" charset="0"/>
              </a:rPr>
              <a:t> </a:t>
            </a:r>
            <a:r>
              <a:rPr lang="pl-PL" sz="2200" dirty="0" err="1">
                <a:latin typeface="Century Schoolbook" panose="02040604050505020304" pitchFamily="18" charset="0"/>
              </a:rPr>
              <a:t>Christmas</a:t>
            </a:r>
            <a:r>
              <a:rPr lang="pl-PL" sz="2200" dirty="0">
                <a:latin typeface="Century Schoolbook" panose="02040604050505020304" pitchFamily="18" charset="0"/>
              </a:rPr>
              <a:t> </a:t>
            </a:r>
            <a:r>
              <a:rPr lang="pl-PL" sz="2200" dirty="0" err="1">
                <a:latin typeface="Century Schoolbook" panose="02040604050505020304" pitchFamily="18" charset="0"/>
              </a:rPr>
              <a:t>carols</a:t>
            </a:r>
            <a:r>
              <a:rPr lang="pl-PL" sz="2200" dirty="0">
                <a:latin typeface="Century Schoolbook" panose="02040604050505020304" pitchFamily="18" charset="0"/>
              </a:rPr>
              <a:t> </a:t>
            </a:r>
            <a:r>
              <a:rPr lang="pl-PL" sz="2200" dirty="0" err="1">
                <a:latin typeface="Century Schoolbook" panose="02040604050505020304" pitchFamily="18" charset="0"/>
              </a:rPr>
              <a:t>is</a:t>
            </a:r>
            <a:r>
              <a:rPr lang="pl-PL" sz="2200" dirty="0">
                <a:latin typeface="Century Schoolbook" panose="02040604050505020304" pitchFamily="18" charset="0"/>
              </a:rPr>
              <a:t> a </a:t>
            </a:r>
            <a:r>
              <a:rPr lang="pl-PL" sz="2200" dirty="0" err="1">
                <a:latin typeface="Century Schoolbook" panose="02040604050505020304" pitchFamily="18" charset="0"/>
              </a:rPr>
              <a:t>very</a:t>
            </a:r>
            <a:r>
              <a:rPr lang="pl-PL" sz="2200" dirty="0">
                <a:latin typeface="Century Schoolbook" panose="02040604050505020304" pitchFamily="18" charset="0"/>
              </a:rPr>
              <a:t> </a:t>
            </a:r>
            <a:r>
              <a:rPr lang="pl-PL" sz="2200" dirty="0" err="1">
                <a:latin typeface="Century Schoolbook" panose="02040604050505020304" pitchFamily="18" charset="0"/>
              </a:rPr>
              <a:t>old</a:t>
            </a:r>
            <a:r>
              <a:rPr lang="pl-PL" sz="2200" dirty="0">
                <a:latin typeface="Century Schoolbook" panose="02040604050505020304" pitchFamily="18" charset="0"/>
              </a:rPr>
              <a:t> </a:t>
            </a:r>
            <a:endParaRPr lang="pl-PL" sz="2200" dirty="0" smtClean="0"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pl-PL" sz="2200" dirty="0" smtClean="0">
                <a:latin typeface="Century Schoolbook" panose="02040604050505020304" pitchFamily="18" charset="0"/>
              </a:rPr>
              <a:t>and </a:t>
            </a:r>
            <a:r>
              <a:rPr lang="pl-PL" sz="2200" dirty="0" err="1">
                <a:latin typeface="Century Schoolbook" panose="02040604050505020304" pitchFamily="18" charset="0"/>
              </a:rPr>
              <a:t>important</a:t>
            </a:r>
            <a:r>
              <a:rPr lang="pl-PL" sz="2200" dirty="0">
                <a:latin typeface="Century Schoolbook" panose="02040604050505020304" pitchFamily="18" charset="0"/>
              </a:rPr>
              <a:t> </a:t>
            </a:r>
            <a:r>
              <a:rPr lang="pl-PL" sz="2200" dirty="0" err="1">
                <a:latin typeface="Century Schoolbook" panose="02040604050505020304" pitchFamily="18" charset="0"/>
              </a:rPr>
              <a:t>tradition</a:t>
            </a:r>
            <a:r>
              <a:rPr lang="pl-PL" sz="2200" dirty="0">
                <a:latin typeface="Century Schoolbook" panose="02040604050505020304" pitchFamily="18" charset="0"/>
              </a:rPr>
              <a:t> in Poland.</a:t>
            </a:r>
          </a:p>
          <a:p>
            <a:endParaRPr lang="pl-PL" sz="2200" dirty="0"/>
          </a:p>
          <a:p>
            <a:endParaRPr lang="pl-PL" sz="2200" dirty="0"/>
          </a:p>
          <a:p>
            <a:pPr marL="0" indent="0">
              <a:buNone/>
            </a:pP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6445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maluchy.pl/kolorowanki/bn_kolednicy_mid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1269793"/>
            <a:ext cx="1200150" cy="146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82576"/>
            <a:ext cx="4176737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CAROL SINGERS</a:t>
            </a:r>
            <a:endParaRPr lang="pl-PL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876800" y="457201"/>
            <a:ext cx="3810000" cy="32857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 smtClean="0"/>
              <a:t>Carol </a:t>
            </a:r>
            <a:r>
              <a:rPr lang="en-US" sz="2800" dirty="0"/>
              <a:t>singers visit people in some villages and sing carols. They wish us health, wealth and happiness, and are rewarded with candies, fruit or money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pic>
        <p:nvPicPr>
          <p:cNvPr id="5" name="Picture 2" descr="https://encrypted-tbn2.gstatic.com/images?q=tbn:ANd9GcRuaSdj5LZRYNLKMfPH3NKUsQg9TyxPEjZP1NkJn6qiHVs7RSLCq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00" y="4076699"/>
            <a:ext cx="3557099" cy="2419351"/>
          </a:xfrm>
          <a:prstGeom prst="rect">
            <a:avLst/>
          </a:prstGeom>
          <a:ln w="88900" cap="sq" cmpd="thickThin">
            <a:solidFill>
              <a:srgbClr val="66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parafia-bolechowo.pl/cms/pliki/biblioteka/max/m173.kol%C4%99dnicy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0303"/>
            <a:ext cx="4176738" cy="3905251"/>
          </a:xfrm>
          <a:prstGeom prst="rect">
            <a:avLst/>
          </a:prstGeom>
          <a:ln w="88900" cap="sq" cmpd="thickThin">
            <a:solidFill>
              <a:srgbClr val="66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56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32000">
              <a:srgbClr val="FF7A00">
                <a:lumMod val="82000"/>
                <a:lumOff val="18000"/>
              </a:srgbClr>
            </a:gs>
            <a:gs pos="7000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793" y="446095"/>
            <a:ext cx="4682359" cy="6243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7822" y="141891"/>
            <a:ext cx="4713890" cy="3531475"/>
          </a:xfrm>
        </p:spPr>
        <p:txBody>
          <a:bodyPr>
            <a:noAutofit/>
          </a:bodyPr>
          <a:lstStyle/>
          <a:p>
            <a:r>
              <a:rPr lang="pl-PL" sz="6600" dirty="0" err="1" smtClean="0">
                <a:latin typeface="Algerian" panose="04020705040A02060702" pitchFamily="82" charset="0"/>
              </a:rPr>
              <a:t>Before</a:t>
            </a:r>
            <a:r>
              <a:rPr lang="pl-PL" sz="6600" dirty="0" smtClean="0">
                <a:latin typeface="Algerian" panose="04020705040A02060702" pitchFamily="82" charset="0"/>
              </a:rPr>
              <a:t> </a:t>
            </a:r>
            <a:r>
              <a:rPr lang="pl-PL" sz="6600" dirty="0" err="1" smtClean="0">
                <a:latin typeface="Algerian" panose="04020705040A02060702" pitchFamily="82" charset="0"/>
              </a:rPr>
              <a:t>Christmas</a:t>
            </a:r>
            <a:endParaRPr lang="pl-PL" sz="6600" dirty="0">
              <a:latin typeface="Algerian" panose="04020705040A02060702" pitchFamily="82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53" y="4871189"/>
            <a:ext cx="2901228" cy="1818052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29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1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EPIPHANY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1" y="1600201"/>
            <a:ext cx="3664369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Polish people celebrate </a:t>
            </a:r>
            <a:r>
              <a:rPr lang="pl-PL" sz="2800" b="1" dirty="0" smtClean="0"/>
              <a:t>E</a:t>
            </a:r>
            <a:r>
              <a:rPr lang="en-US" sz="2800" b="1" dirty="0" err="1" smtClean="0"/>
              <a:t>piphany</a:t>
            </a:r>
            <a:r>
              <a:rPr lang="en-US" sz="2800" b="1" dirty="0" smtClean="0"/>
              <a:t> </a:t>
            </a:r>
            <a:r>
              <a:rPr lang="pl-PL" sz="2800" b="1" dirty="0" smtClean="0"/>
              <a:t>on 6th </a:t>
            </a:r>
            <a:r>
              <a:rPr lang="en-US" sz="2800" b="1" dirty="0"/>
              <a:t>January – the day when three kings came to Jesus and gave him </a:t>
            </a:r>
            <a:r>
              <a:rPr lang="en-US" sz="2800" b="1" dirty="0" smtClean="0"/>
              <a:t>presents</a:t>
            </a:r>
            <a:r>
              <a:rPr lang="pl-PL" sz="2800" b="1" dirty="0" smtClean="0"/>
              <a:t> </a:t>
            </a:r>
            <a:r>
              <a:rPr lang="en-US" sz="2800" b="1" dirty="0" smtClean="0"/>
              <a:t>- </a:t>
            </a:r>
            <a:r>
              <a:rPr lang="en-US" sz="2800" b="1" dirty="0"/>
              <a:t>gold, incense and myrrh. People go to church and they have </a:t>
            </a:r>
            <a:r>
              <a:rPr lang="pl-PL" sz="2800" b="1" dirty="0" smtClean="0"/>
              <a:t>a </a:t>
            </a:r>
            <a:r>
              <a:rPr lang="en-US" sz="2800" b="1" dirty="0" smtClean="0"/>
              <a:t>day </a:t>
            </a:r>
            <a:r>
              <a:rPr lang="en-US" sz="2800" b="1" dirty="0"/>
              <a:t>off at work.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454" y="1547895"/>
            <a:ext cx="4307132" cy="43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0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8150" y="0"/>
            <a:ext cx="8229600" cy="1143000"/>
          </a:xfrm>
        </p:spPr>
        <p:txBody>
          <a:bodyPr/>
          <a:lstStyle/>
          <a:p>
            <a:r>
              <a:rPr lang="pl-PL" b="1" dirty="0" smtClean="0"/>
              <a:t>CREATED BY:</a:t>
            </a:r>
            <a:endParaRPr lang="pl-PL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42950" y="927604"/>
            <a:ext cx="3735507" cy="430792"/>
          </a:xfrm>
        </p:spPr>
        <p:txBody>
          <a:bodyPr>
            <a:normAutofit fontScale="70000" lnSpcReduction="20000"/>
          </a:bodyPr>
          <a:lstStyle/>
          <a:p>
            <a:r>
              <a:rPr lang="pl-PL" sz="3600" dirty="0" err="1" smtClean="0"/>
              <a:t>Slides</a:t>
            </a:r>
            <a:r>
              <a:rPr lang="pl-PL" sz="3600" dirty="0" smtClean="0"/>
              <a:t> </a:t>
            </a:r>
            <a:endParaRPr lang="pl-PL" sz="36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742950" y="1567365"/>
            <a:ext cx="3735507" cy="2660650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pl-PL" sz="3600" b="1" dirty="0" smtClean="0"/>
              <a:t>Patrycja </a:t>
            </a:r>
            <a:r>
              <a:rPr lang="pl-PL" sz="3600" b="1" dirty="0" err="1" smtClean="0"/>
              <a:t>Peda</a:t>
            </a:r>
            <a:endParaRPr lang="pl-PL" sz="3600" b="1" dirty="0" smtClean="0"/>
          </a:p>
          <a:p>
            <a:pPr algn="ctr"/>
            <a:r>
              <a:rPr lang="pl-PL" sz="3600" b="1" dirty="0" smtClean="0"/>
              <a:t>Tosia Tkaczyk</a:t>
            </a:r>
          </a:p>
          <a:p>
            <a:pPr algn="ctr"/>
            <a:r>
              <a:rPr lang="pl-PL" sz="3600" b="1" dirty="0" smtClean="0"/>
              <a:t>Mateusz Różycki</a:t>
            </a:r>
          </a:p>
          <a:p>
            <a:pPr algn="ctr"/>
            <a:r>
              <a:rPr lang="pl-PL" sz="3600" b="1" dirty="0" smtClean="0"/>
              <a:t>Karolina </a:t>
            </a:r>
            <a:r>
              <a:rPr lang="pl-PL" sz="3600" b="1" dirty="0" err="1" smtClean="0"/>
              <a:t>Smulczyńska</a:t>
            </a:r>
            <a:endParaRPr lang="pl-PL" sz="3600" b="1" dirty="0" smtClean="0"/>
          </a:p>
          <a:p>
            <a:pPr algn="ctr"/>
            <a:r>
              <a:rPr lang="pl-PL" sz="3600" b="1" dirty="0" smtClean="0"/>
              <a:t>Joanna Janicka</a:t>
            </a:r>
          </a:p>
          <a:p>
            <a:pPr algn="ctr"/>
            <a:endParaRPr lang="pl-PL" sz="3600" b="1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930775" y="927604"/>
            <a:ext cx="3736975" cy="430792"/>
          </a:xfrm>
        </p:spPr>
        <p:txBody>
          <a:bodyPr>
            <a:normAutofit fontScale="70000" lnSpcReduction="20000"/>
          </a:bodyPr>
          <a:lstStyle/>
          <a:p>
            <a:r>
              <a:rPr lang="pl-PL" sz="3600" dirty="0" err="1" smtClean="0"/>
              <a:t>Photos</a:t>
            </a:r>
            <a:r>
              <a:rPr lang="pl-PL" sz="3600" dirty="0" smtClean="0"/>
              <a:t> </a:t>
            </a:r>
            <a:endParaRPr lang="pl-PL" sz="36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930775" y="1567365"/>
            <a:ext cx="3736975" cy="266065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 smtClean="0"/>
              <a:t>Patrycja </a:t>
            </a:r>
            <a:r>
              <a:rPr lang="pl-PL" sz="2800" b="1" dirty="0" err="1" smtClean="0"/>
              <a:t>Peda</a:t>
            </a:r>
            <a:endParaRPr lang="pl-PL" sz="2800" b="1" dirty="0" smtClean="0"/>
          </a:p>
          <a:p>
            <a:pPr algn="ctr"/>
            <a:r>
              <a:rPr lang="pl-PL" sz="2800" b="1" dirty="0" smtClean="0"/>
              <a:t>Monika Kukiełka</a:t>
            </a:r>
          </a:p>
          <a:p>
            <a:pPr algn="ctr"/>
            <a:r>
              <a:rPr lang="pl-PL" sz="2800" b="1" dirty="0" smtClean="0"/>
              <a:t>Internet</a:t>
            </a:r>
            <a:endParaRPr lang="pl-PL" sz="2800" b="1" dirty="0"/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>
            <a:off x="363657" y="3924300"/>
            <a:ext cx="8229600" cy="2933700"/>
          </a:xfrm>
          <a:prstGeom prst="rect">
            <a:avLst/>
          </a:prstGeom>
        </p:spPr>
        <p:txBody>
          <a:bodyPr vert="horz" lIns="91430" tIns="45715" rIns="91430" bIns="45715" rtlCol="0" anchor="ctr">
            <a:normAutofit lnSpcReduction="10000"/>
          </a:bodyPr>
          <a:lstStyle>
            <a:lvl1pPr algn="ctr" defTabSz="457153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 smtClean="0"/>
              <a:t>Zalesie Górne</a:t>
            </a:r>
          </a:p>
          <a:p>
            <a:r>
              <a:rPr lang="pl-PL" b="1" dirty="0" smtClean="0"/>
              <a:t>2013</a:t>
            </a:r>
          </a:p>
          <a:p>
            <a:endParaRPr lang="pl-PL" b="1" dirty="0"/>
          </a:p>
          <a:p>
            <a:r>
              <a:rPr lang="pl-PL" sz="5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Merry</a:t>
            </a:r>
            <a:r>
              <a:rPr lang="pl-PL" sz="5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5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Christmas</a:t>
            </a:r>
            <a:r>
              <a:rPr lang="pl-PL" sz="5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!!!</a:t>
            </a:r>
            <a:endParaRPr lang="pl-PL" sz="5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68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  <p:bldP spid="4" grpId="0" build="allAtOnce"/>
      <p:bldP spid="5" grpId="0" build="allAtOnce"/>
      <p:bldP spid="6" grpId="0" build="allAtOnce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65076" y="274638"/>
            <a:ext cx="3821723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Christmas Tree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63022" y="1794974"/>
            <a:ext cx="3723777" cy="25290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4">
                    <a:lumMod val="75000"/>
                  </a:schemeClr>
                </a:solidFill>
              </a:rPr>
              <a:t>In Poland before Christmas people decorate the tree with handmade Christmas balls, lights and ornamentation. Christmas tree stays at home to Epiphany. 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59"/>
          <a:stretch/>
        </p:blipFill>
        <p:spPr>
          <a:xfrm>
            <a:off x="285750" y="274637"/>
            <a:ext cx="2552700" cy="4335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833" y="2952938"/>
            <a:ext cx="2529243" cy="3630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696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406080" y="-108011"/>
            <a:ext cx="8228160" cy="1144921"/>
          </a:xfrm>
          <a:ln/>
        </p:spPr>
        <p:txBody>
          <a:bodyPr/>
          <a:lstStyle/>
          <a:p>
            <a:pPr>
              <a:lnSpc>
                <a:spcPct val="127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altLang="pl-PL" b="1">
                <a:latin typeface="Andalus" pitchFamily="16" charset="0"/>
              </a:rPr>
              <a:t>What is Crakow crib?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2720" y="805047"/>
            <a:ext cx="4510080" cy="5890218"/>
          </a:xfrm>
          <a:ln/>
        </p:spPr>
        <p:txBody>
          <a:bodyPr tIns="0"/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Kraków</a:t>
            </a:r>
            <a:r>
              <a:rPr lang="en-US" sz="2400" dirty="0" smtClean="0"/>
              <a:t> </a:t>
            </a:r>
            <a:r>
              <a:rPr lang="en-US" sz="2400" dirty="0"/>
              <a:t>crib is a many-storied, richly ornamented construction. The tradition of making cribs dates back to 19th century.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Carpenters usually build a crib for nativity play. The Historical Museum of Cracow sets up an annual contest for the most beautiful crib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2"/>
          </p:nvPr>
        </p:nvSpPr>
        <p:spPr>
          <a:xfrm>
            <a:off x="4672800" y="1604330"/>
            <a:ext cx="4014720" cy="4526396"/>
          </a:xfrm>
          <a:ln/>
        </p:spPr>
        <p:txBody>
          <a:bodyPr/>
          <a:lstStyle/>
          <a:p>
            <a:endParaRPr lang="pl-PL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920" y="805047"/>
            <a:ext cx="3345515" cy="5643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424802" y="-162736"/>
            <a:ext cx="8228160" cy="1144921"/>
          </a:xfrm>
          <a:ln/>
        </p:spPr>
        <p:txBody>
          <a:bodyPr/>
          <a:lstStyle/>
          <a:p>
            <a:pPr>
              <a:lnSpc>
                <a:spcPct val="127000"/>
              </a:lnSpc>
              <a:tabLst>
                <a:tab pos="656582" algn="l"/>
                <a:tab pos="1313162" algn="l"/>
                <a:tab pos="1969745" algn="l"/>
                <a:tab pos="2626327" algn="l"/>
                <a:tab pos="3282907" algn="l"/>
                <a:tab pos="3939490" algn="l"/>
                <a:tab pos="4596072" algn="l"/>
                <a:tab pos="5252653" algn="l"/>
                <a:tab pos="5909234" algn="l"/>
                <a:tab pos="6565817" algn="l"/>
                <a:tab pos="7222398" algn="l"/>
                <a:tab pos="7878979" algn="l"/>
              </a:tabLst>
            </a:pPr>
            <a:r>
              <a:rPr lang="en-US" altLang="pl-PL" b="1">
                <a:latin typeface="Andalus" pitchFamily="16" charset="0"/>
              </a:rPr>
              <a:t>Crakow crib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723" y="982186"/>
            <a:ext cx="3865239" cy="5458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0" y="982185"/>
            <a:ext cx="3428640" cy="54581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482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89600" y="170409"/>
            <a:ext cx="8228160" cy="680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 algn="ctr" defTabSz="407484" fontAlgn="base" hangingPunct="0">
              <a:lnSpc>
                <a:spcPct val="12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altLang="pl-PL" sz="4000" b="1">
                <a:latin typeface="Andalus" pitchFamily="16" charset="0"/>
              </a:rPr>
              <a:t>Cracow crib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481"/>
            <a:ext cx="3101760" cy="5715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080" y="1143481"/>
            <a:ext cx="3265920" cy="5715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939040" y="1116365"/>
            <a:ext cx="2939040" cy="5641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cs typeface="Arial Unicode MS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 smtClean="0"/>
              <a:t>People </a:t>
            </a:r>
            <a:r>
              <a:rPr lang="en-US" sz="2400" dirty="0"/>
              <a:t>who make cribs meet in the park near Adam Mickiewicz monument to show their cribs, Then the best crib is chosen by the jury. The winner gets some money.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56480" y="3969058"/>
            <a:ext cx="2649600" cy="21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2936" tIns="41469" rIns="82936" bIns="41469" anchor="ctr"/>
          <a:lstStyle/>
          <a:p>
            <a:pPr defTabSz="407484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pl-PL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8959" y="536436"/>
            <a:ext cx="3578216" cy="20127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88014" y="2775915"/>
            <a:ext cx="4035972" cy="599040"/>
          </a:xfrm>
        </p:spPr>
        <p:txBody>
          <a:bodyPr>
            <a:noAutofit/>
          </a:bodyPr>
          <a:lstStyle/>
          <a:p>
            <a:r>
              <a:rPr lang="pl-PL" sz="3200" b="1" dirty="0" err="1">
                <a:solidFill>
                  <a:schemeClr val="tx2">
                    <a:lumMod val="75000"/>
                  </a:schemeClr>
                </a:solidFill>
              </a:rPr>
              <a:t>Gingerbread</a:t>
            </a:r>
            <a:r>
              <a:rPr lang="pl-PL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3200" b="1" dirty="0" err="1">
                <a:solidFill>
                  <a:schemeClr val="tx2">
                    <a:lumMod val="75000"/>
                  </a:schemeClr>
                </a:solidFill>
              </a:rPr>
              <a:t>cookies</a:t>
            </a:r>
            <a:endParaRPr lang="pl-PL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D:\ZDJĘCIA\2012\2012 12 Boże Narodzenie\PIC_05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848"/>
          <a:stretch/>
        </p:blipFill>
        <p:spPr bwMode="auto">
          <a:xfrm>
            <a:off x="674332" y="536436"/>
            <a:ext cx="2945168" cy="1837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332" y="4709542"/>
            <a:ext cx="2928622" cy="1936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36903" y="2606697"/>
            <a:ext cx="3863597" cy="193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Many families bake gingerbread cookies before Christmas. They are hard and have different shapes. They may be covered with icing.</a:t>
            </a:r>
            <a:endParaRPr lang="pl-PL" sz="2400" dirty="0"/>
          </a:p>
        </p:txBody>
      </p:sp>
      <p:pic>
        <p:nvPicPr>
          <p:cNvPr id="2050" name="Picture 2" descr="D:\ZDJĘCIA\2013 12 Pierniki\szopka z piernik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86" y="3535992"/>
            <a:ext cx="4261000" cy="3096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32000">
              <a:srgbClr val="FF7A00">
                <a:lumMod val="82000"/>
                <a:lumOff val="18000"/>
              </a:srgbClr>
            </a:gs>
            <a:gs pos="7000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793" y="446095"/>
            <a:ext cx="4682359" cy="6243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7822" y="141891"/>
            <a:ext cx="4713890" cy="3531475"/>
          </a:xfrm>
        </p:spPr>
        <p:txBody>
          <a:bodyPr>
            <a:noAutofit/>
          </a:bodyPr>
          <a:lstStyle/>
          <a:p>
            <a:r>
              <a:rPr lang="pl-PL" sz="6600" dirty="0" err="1" smtClean="0">
                <a:latin typeface="Algerian" panose="04020705040A02060702" pitchFamily="82" charset="0"/>
              </a:rPr>
              <a:t>Christmas</a:t>
            </a:r>
            <a:r>
              <a:rPr lang="pl-PL" sz="6600" dirty="0" smtClean="0">
                <a:latin typeface="Algerian" panose="04020705040A02060702" pitchFamily="82" charset="0"/>
              </a:rPr>
              <a:t/>
            </a:r>
            <a:br>
              <a:rPr lang="pl-PL" sz="6600" dirty="0" smtClean="0">
                <a:latin typeface="Algerian" panose="04020705040A02060702" pitchFamily="82" charset="0"/>
              </a:rPr>
            </a:br>
            <a:r>
              <a:rPr lang="pl-PL" sz="6600" dirty="0" smtClean="0">
                <a:latin typeface="Algerian" panose="04020705040A02060702" pitchFamily="82" charset="0"/>
              </a:rPr>
              <a:t>EVE</a:t>
            </a:r>
            <a:endParaRPr lang="pl-PL" sz="6600" dirty="0">
              <a:latin typeface="Algerian" panose="04020705040A02060702" pitchFamily="82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153" y="4871189"/>
            <a:ext cx="2901228" cy="1818052"/>
          </a:xfrm>
          <a:prstGeom prst="rect">
            <a:avLst/>
          </a:prstGeom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276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328" y="503237"/>
            <a:ext cx="3878317" cy="1439863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rgbClr val="C00000"/>
                </a:solidFill>
              </a:rPr>
              <a:t>TABLE SETTING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3328" y="2095500"/>
            <a:ext cx="3668767" cy="4251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The table is covered with a white tablecloth and some hay is spread under it. We leave an empty place at the table for an unexpected guest.</a:t>
            </a:r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5780" y="695401"/>
            <a:ext cx="3941601" cy="565147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0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 Unicode MS" charset="0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</TotalTime>
  <Words>506</Words>
  <Application>Microsoft Office PowerPoint</Application>
  <PresentationFormat>Pokaz na ekranie (4:3)</PresentationFormat>
  <Paragraphs>71</Paragraphs>
  <Slides>21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21</vt:i4>
      </vt:variant>
    </vt:vector>
  </HeadingPairs>
  <TitlesOfParts>
    <vt:vector size="23" baseType="lpstr">
      <vt:lpstr>Motyw pakietu Office</vt:lpstr>
      <vt:lpstr>1_Motyw pakietu Office</vt:lpstr>
      <vt:lpstr>CHRISTMAS</vt:lpstr>
      <vt:lpstr>Before Christmas</vt:lpstr>
      <vt:lpstr>Christmas Tree</vt:lpstr>
      <vt:lpstr>What is Crakow crib?</vt:lpstr>
      <vt:lpstr>Crakow crib</vt:lpstr>
      <vt:lpstr>Prezentacja programu PowerPoint</vt:lpstr>
      <vt:lpstr>Gingerbread cookies</vt:lpstr>
      <vt:lpstr>Christmas EVE</vt:lpstr>
      <vt:lpstr>TABLE SETTING</vt:lpstr>
      <vt:lpstr>HOLY WAFER</vt:lpstr>
      <vt:lpstr>Prezentacja programu PowerPoint</vt:lpstr>
      <vt:lpstr>Prezentacja programu PowerPoint</vt:lpstr>
      <vt:lpstr>Fried carp</vt:lpstr>
      <vt:lpstr>PRESENTS </vt:lpstr>
      <vt:lpstr>SANTA CLAUS </vt:lpstr>
      <vt:lpstr>MIDNIGHT MASS</vt:lpstr>
      <vt:lpstr>Christmas TIME</vt:lpstr>
      <vt:lpstr>CHRISTMAS CAROLS  IN POLAND</vt:lpstr>
      <vt:lpstr>CAROL SINGERS</vt:lpstr>
      <vt:lpstr>EPIPHANY </vt:lpstr>
      <vt:lpstr>CREATED BY: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Santa Claus</dc:title>
  <dc:creator>Ela</dc:creator>
  <cp:lastModifiedBy>Gimnazjum</cp:lastModifiedBy>
  <cp:revision>48</cp:revision>
  <dcterms:created xsi:type="dcterms:W3CDTF">2013-11-15T14:44:33Z</dcterms:created>
  <dcterms:modified xsi:type="dcterms:W3CDTF">2013-12-18T12:21:41Z</dcterms:modified>
</cp:coreProperties>
</file>