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0D4E-19F5-4B94-87E7-8C71DF061947}" type="datetimeFigureOut">
              <a:rPr lang="sl-SI" smtClean="0"/>
              <a:t>30.11.2013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87A4-86CA-4CD1-85D3-6B5989C5B3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07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287A4-86CA-4CD1-85D3-6B5989C5B30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968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287A4-86CA-4CD1-85D3-6B5989C5B30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85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677BA-9266-4A4B-902E-69AC8012F479}" type="datetimeFigureOut">
              <a:rPr lang="sl-SI" smtClean="0"/>
              <a:pPr/>
              <a:t>30.11.2013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F39E-B6C6-4623-8E74-0420BA8C659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ucka\Music\Let%20it%20snow!%20By_Dean%20Martin%20Lyrics%20_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t it snow! By_Dean Martin Lyrics 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728" y="0"/>
            <a:ext cx="304800" cy="3048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900608" y="4005064"/>
            <a:ext cx="7918648" cy="2547715"/>
          </a:xfrm>
        </p:spPr>
        <p:txBody>
          <a:bodyPr>
            <a:noAutofit/>
          </a:bodyPr>
          <a:lstStyle/>
          <a:p>
            <a:r>
              <a:rPr lang="en-US" sz="6900" dirty="0" smtClean="0">
                <a:solidFill>
                  <a:srgbClr val="FF0000"/>
                </a:solidFill>
                <a:latin typeface="Algerian" pitchFamily="82" charset="0"/>
              </a:rPr>
              <a:t>Celebrating</a:t>
            </a:r>
            <a:r>
              <a:rPr lang="sl-SI" sz="69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6900" dirty="0" smtClean="0">
                <a:solidFill>
                  <a:srgbClr val="FF0000"/>
                </a:solidFill>
                <a:latin typeface="Algerian" pitchFamily="82" charset="0"/>
              </a:rPr>
              <a:t>Christmas</a:t>
            </a:r>
            <a:r>
              <a:rPr lang="sl-SI" sz="6900" dirty="0" smtClean="0">
                <a:solidFill>
                  <a:srgbClr val="FF0000"/>
                </a:solidFill>
                <a:latin typeface="Algerian" pitchFamily="82" charset="0"/>
              </a:rPr>
              <a:t> in </a:t>
            </a:r>
            <a:r>
              <a:rPr lang="en-US" sz="6900" dirty="0" smtClean="0">
                <a:solidFill>
                  <a:srgbClr val="FF0000"/>
                </a:solidFill>
                <a:latin typeface="Algerian" pitchFamily="82" charset="0"/>
              </a:rPr>
              <a:t>Slovenia</a:t>
            </a:r>
            <a:endParaRPr lang="en-US" sz="69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6400800" cy="1752600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DECEMBER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In Ljubljana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other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Slovenian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towns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there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 are  </a:t>
            </a:r>
            <a:r>
              <a:rPr lang="sl-SI" dirty="0" err="1" smtClean="0">
                <a:solidFill>
                  <a:srgbClr val="FFFF00"/>
                </a:solidFill>
              </a:rPr>
              <a:t>stands</a:t>
            </a:r>
            <a:r>
              <a:rPr lang="sl-SI" dirty="0" smtClean="0">
                <a:solidFill>
                  <a:srgbClr val="FFFF00"/>
                </a:solidFill>
              </a:rPr>
              <a:t>  </a:t>
            </a:r>
            <a:r>
              <a:rPr lang="sl-SI" dirty="0" err="1" smtClean="0">
                <a:solidFill>
                  <a:srgbClr val="FFFF00"/>
                </a:solidFill>
              </a:rPr>
              <a:t>which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sell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things</a:t>
            </a:r>
            <a:r>
              <a:rPr lang="sl-SI" dirty="0" smtClean="0">
                <a:solidFill>
                  <a:srgbClr val="FFFF00"/>
                </a:solidFill>
              </a:rPr>
              <a:t> like </a:t>
            </a:r>
            <a:r>
              <a:rPr lang="sl-SI" dirty="0" err="1" smtClean="0">
                <a:solidFill>
                  <a:srgbClr val="FFFF00"/>
                </a:solidFill>
              </a:rPr>
              <a:t>candies</a:t>
            </a:r>
            <a:r>
              <a:rPr lang="sl-SI" dirty="0" smtClean="0">
                <a:solidFill>
                  <a:srgbClr val="FFFF00"/>
                </a:solidFill>
              </a:rPr>
              <a:t>, </a:t>
            </a:r>
            <a:r>
              <a:rPr lang="sl-SI" dirty="0" err="1" smtClean="0">
                <a:solidFill>
                  <a:srgbClr val="FFFF00"/>
                </a:solidFill>
              </a:rPr>
              <a:t>winter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clothing</a:t>
            </a:r>
            <a:r>
              <a:rPr lang="sl-SI" dirty="0" smtClean="0">
                <a:solidFill>
                  <a:srgbClr val="FFFF00"/>
                </a:solidFill>
              </a:rPr>
              <a:t>, </a:t>
            </a:r>
            <a:r>
              <a:rPr lang="sl-SI" dirty="0" err="1" smtClean="0">
                <a:solidFill>
                  <a:srgbClr val="FFFF00"/>
                </a:solidFill>
              </a:rPr>
              <a:t>food</a:t>
            </a:r>
            <a:r>
              <a:rPr lang="sl-SI" dirty="0" smtClean="0">
                <a:solidFill>
                  <a:srgbClr val="FFFF00"/>
                </a:solidFill>
              </a:rPr>
              <a:t>, </a:t>
            </a:r>
            <a:r>
              <a:rPr lang="sl-SI" dirty="0" err="1" smtClean="0">
                <a:solidFill>
                  <a:srgbClr val="FFFF00"/>
                </a:solidFill>
              </a:rPr>
              <a:t>jewellery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many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other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things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throughout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whole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of</a:t>
            </a:r>
            <a:r>
              <a:rPr lang="sl-SI" dirty="0" smtClean="0">
                <a:solidFill>
                  <a:srgbClr val="FFFF00"/>
                </a:solidFill>
              </a:rPr>
              <a:t> December.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whole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city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looks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even</a:t>
            </a:r>
            <a:r>
              <a:rPr lang="sl-SI" dirty="0" smtClean="0">
                <a:solidFill>
                  <a:srgbClr val="FFFF00"/>
                </a:solidFill>
              </a:rPr>
              <a:t> more </a:t>
            </a:r>
            <a:r>
              <a:rPr lang="sl-SI" dirty="0" err="1" smtClean="0">
                <a:solidFill>
                  <a:srgbClr val="FFFF00"/>
                </a:solidFill>
              </a:rPr>
              <a:t>beautiful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with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little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lights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all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along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river</a:t>
            </a:r>
            <a:r>
              <a:rPr lang="sl-SI" dirty="0" smtClean="0">
                <a:solidFill>
                  <a:srgbClr val="FFFF00"/>
                </a:solidFill>
              </a:rPr>
              <a:t> Ljubljanica.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Slika 3" descr="633948368006317837_stojnice_ljubljana_praznič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404334"/>
            <a:ext cx="52070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90815">
            <a:off x="2582733" y="682736"/>
            <a:ext cx="4838080" cy="3219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 descr="december-stojnice_-d.-wed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15703">
            <a:off x="1940975" y="1047752"/>
            <a:ext cx="4775710" cy="3717032"/>
          </a:xfrm>
          <a:prstGeom prst="rect">
            <a:avLst/>
          </a:prstGeom>
        </p:spPr>
      </p:pic>
      <p:pic>
        <p:nvPicPr>
          <p:cNvPr id="7" name="Slika 6" descr="rzhrtu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44339">
            <a:off x="1598396" y="1031060"/>
            <a:ext cx="6355010" cy="421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xddfgk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1052736"/>
            <a:ext cx="3415630" cy="486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THE FIRST PREPERATIONS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805264"/>
          </a:xfrm>
        </p:spPr>
        <p:txBody>
          <a:bodyPr>
            <a:normAutofit lnSpcReduction="10000"/>
          </a:bodyPr>
          <a:lstStyle/>
          <a:p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first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prep</a:t>
            </a:r>
            <a:r>
              <a:rPr lang="sl-SI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rations</a:t>
            </a:r>
            <a:r>
              <a:rPr lang="sl-SI" dirty="0" smtClean="0">
                <a:solidFill>
                  <a:srgbClr val="FFFF00"/>
                </a:solidFill>
              </a:rPr>
              <a:t> start </a:t>
            </a:r>
            <a:r>
              <a:rPr lang="sl-SI" dirty="0" err="1" smtClean="0">
                <a:solidFill>
                  <a:srgbClr val="FFFF00"/>
                </a:solidFill>
              </a:rPr>
              <a:t>already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in late </a:t>
            </a:r>
            <a:r>
              <a:rPr lang="sl-SI" dirty="0" err="1" smtClean="0">
                <a:solidFill>
                  <a:srgbClr val="FFFF00"/>
                </a:solidFill>
              </a:rPr>
              <a:t>Novemer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when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bring</a:t>
            </a:r>
            <a:r>
              <a:rPr lang="sl-SI" dirty="0" smtClean="0">
                <a:solidFill>
                  <a:srgbClr val="FFFF00"/>
                </a:solidFill>
              </a:rPr>
              <a:t> a </a:t>
            </a:r>
            <a:r>
              <a:rPr lang="sl-SI" dirty="0" err="1" smtClean="0">
                <a:solidFill>
                  <a:srgbClr val="FFFF00"/>
                </a:solidFill>
              </a:rPr>
              <a:t>huge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>
                <a:solidFill>
                  <a:srgbClr val="FFFF00"/>
                </a:solidFill>
              </a:rPr>
              <a:t>C</a:t>
            </a:r>
            <a:r>
              <a:rPr lang="sl-SI" dirty="0" err="1" smtClean="0">
                <a:solidFill>
                  <a:srgbClr val="FFFF00"/>
                </a:solidFill>
              </a:rPr>
              <a:t>hristmas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tree</a:t>
            </a:r>
            <a:r>
              <a:rPr lang="sl-SI" dirty="0" smtClean="0">
                <a:solidFill>
                  <a:srgbClr val="FFFF00"/>
                </a:solidFill>
              </a:rPr>
              <a:t> to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capital</a:t>
            </a:r>
            <a:r>
              <a:rPr lang="sl-SI" dirty="0" smtClean="0">
                <a:solidFill>
                  <a:srgbClr val="FFFF00"/>
                </a:solidFill>
              </a:rPr>
              <a:t>.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tree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sky</a:t>
            </a:r>
            <a:r>
              <a:rPr lang="sl-SI" dirty="0" smtClean="0">
                <a:solidFill>
                  <a:srgbClr val="FFFF00"/>
                </a:solidFill>
              </a:rPr>
              <a:t> are </a:t>
            </a:r>
            <a:r>
              <a:rPr lang="sl-SI" dirty="0" err="1" smtClean="0">
                <a:solidFill>
                  <a:srgbClr val="FFFF00"/>
                </a:solidFill>
              </a:rPr>
              <a:t>then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decorated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with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lots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lots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of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little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lights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 smtClean="0">
              <a:solidFill>
                <a:srgbClr val="FFFF00"/>
              </a:solidFill>
            </a:endParaRPr>
          </a:p>
          <a:p>
            <a:endParaRPr lang="sl-SI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sl-SI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sl-SI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sl-SI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families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do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same in </a:t>
            </a:r>
            <a:r>
              <a:rPr lang="sl-SI" dirty="0" err="1" smtClean="0">
                <a:solidFill>
                  <a:srgbClr val="FFFF00"/>
                </a:solidFill>
              </a:rPr>
              <a:t>their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homes</a:t>
            </a:r>
            <a:r>
              <a:rPr lang="sl-SI" dirty="0" smtClean="0">
                <a:solidFill>
                  <a:srgbClr val="FFFF00"/>
                </a:solidFill>
              </a:rPr>
              <a:t>. </a:t>
            </a:r>
            <a:r>
              <a:rPr lang="sl-SI" dirty="0" err="1" smtClean="0">
                <a:solidFill>
                  <a:srgbClr val="FFFF00"/>
                </a:solidFill>
              </a:rPr>
              <a:t>They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decorate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family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>
                <a:solidFill>
                  <a:srgbClr val="FFFF00"/>
                </a:solidFill>
              </a:rPr>
              <a:t>C</a:t>
            </a:r>
            <a:r>
              <a:rPr lang="sl-SI" dirty="0" err="1" smtClean="0">
                <a:solidFill>
                  <a:srgbClr val="FFFF00"/>
                </a:solidFill>
              </a:rPr>
              <a:t>hristmas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tree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make </a:t>
            </a:r>
            <a:r>
              <a:rPr lang="sl-SI" dirty="0" err="1" smtClean="0">
                <a:solidFill>
                  <a:srgbClr val="FFFF00"/>
                </a:solidFill>
              </a:rPr>
              <a:t>holly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wreaths</a:t>
            </a:r>
            <a:r>
              <a:rPr lang="sl-SI" dirty="0">
                <a:solidFill>
                  <a:srgbClr val="FFFF00"/>
                </a:solidFill>
              </a:rPr>
              <a:t>.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>
                <a:solidFill>
                  <a:srgbClr val="FFFF00"/>
                </a:solidFill>
              </a:rPr>
              <a:t>S</a:t>
            </a:r>
            <a:r>
              <a:rPr lang="sl-SI" dirty="0" smtClean="0">
                <a:solidFill>
                  <a:srgbClr val="FFFF00"/>
                </a:solidFill>
              </a:rPr>
              <a:t>ome </a:t>
            </a:r>
            <a:r>
              <a:rPr lang="sl-SI" dirty="0" err="1" smtClean="0">
                <a:solidFill>
                  <a:srgbClr val="FFFF00"/>
                </a:solidFill>
              </a:rPr>
              <a:t>even</a:t>
            </a:r>
            <a:r>
              <a:rPr lang="sl-SI" dirty="0" smtClean="0">
                <a:solidFill>
                  <a:srgbClr val="FFFF00"/>
                </a:solidFill>
              </a:rPr>
              <a:t> set up </a:t>
            </a:r>
            <a:r>
              <a:rPr lang="sl-SI" dirty="0" err="1">
                <a:solidFill>
                  <a:srgbClr val="FFFF00"/>
                </a:solidFill>
              </a:rPr>
              <a:t>C</a:t>
            </a:r>
            <a:r>
              <a:rPr lang="sl-SI" dirty="0" err="1" smtClean="0">
                <a:solidFill>
                  <a:srgbClr val="FFFF00"/>
                </a:solidFill>
              </a:rPr>
              <a:t>hristmas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cribs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Slika 3" descr="634897896944647037_luc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7264" y="2522626"/>
            <a:ext cx="4387416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lučk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03166">
            <a:off x="1802674" y="1424420"/>
            <a:ext cx="5556598" cy="4063781"/>
          </a:xfrm>
          <a:prstGeom prst="rect">
            <a:avLst/>
          </a:prstGeom>
        </p:spPr>
      </p:pic>
      <p:pic>
        <p:nvPicPr>
          <p:cNvPr id="6" name="Slika 5" descr="lučk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33254">
            <a:off x="3024137" y="803159"/>
            <a:ext cx="5868144" cy="3836139"/>
          </a:xfrm>
          <a:prstGeom prst="rect">
            <a:avLst/>
          </a:prstGeom>
        </p:spPr>
      </p:pic>
      <p:pic>
        <p:nvPicPr>
          <p:cNvPr id="7" name="Slika 6" descr="fgghk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46213">
            <a:off x="3419035" y="967419"/>
            <a:ext cx="3491880" cy="3110414"/>
          </a:xfrm>
          <a:prstGeom prst="rect">
            <a:avLst/>
          </a:prstGeom>
        </p:spPr>
      </p:pic>
      <p:pic>
        <p:nvPicPr>
          <p:cNvPr id="8" name="Slika 7" descr="dgfhj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32779">
            <a:off x="2495047" y="272070"/>
            <a:ext cx="4171850" cy="3140968"/>
          </a:xfrm>
          <a:prstGeom prst="rect">
            <a:avLst/>
          </a:prstGeom>
        </p:spPr>
      </p:pic>
      <p:pic>
        <p:nvPicPr>
          <p:cNvPr id="9" name="Slika 8" descr="633660138512917631_nazarje-cerke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41165">
            <a:off x="2226116" y="2944056"/>
            <a:ext cx="5510386" cy="413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THE THREE 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GOOD men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Children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receive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gifts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from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three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different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men: 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>
                <a:solidFill>
                  <a:srgbClr val="FFFF00"/>
                </a:solidFill>
              </a:rPr>
              <a:t>St. </a:t>
            </a:r>
            <a:r>
              <a:rPr lang="sl-SI" dirty="0" smtClean="0">
                <a:solidFill>
                  <a:srgbClr val="FFFF00"/>
                </a:solidFill>
              </a:rPr>
              <a:t>Nicholas </a:t>
            </a:r>
            <a:r>
              <a:rPr lang="sl-SI" dirty="0" err="1" smtClean="0">
                <a:solidFill>
                  <a:srgbClr val="FFFF00"/>
                </a:solidFill>
              </a:rPr>
              <a:t>called</a:t>
            </a:r>
            <a:r>
              <a:rPr lang="sl-SI" dirty="0" smtClean="0">
                <a:solidFill>
                  <a:srgbClr val="FFFF00"/>
                </a:solidFill>
              </a:rPr>
              <a:t> Miklavž in </a:t>
            </a:r>
            <a:r>
              <a:rPr lang="sl-SI" dirty="0" err="1" smtClean="0">
                <a:solidFill>
                  <a:srgbClr val="FFFF00"/>
                </a:solidFill>
              </a:rPr>
              <a:t>Slovenia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>
                <a:solidFill>
                  <a:srgbClr val="FFFF00"/>
                </a:solidFill>
              </a:rPr>
              <a:t>Santa </a:t>
            </a:r>
            <a:r>
              <a:rPr lang="sl-SI" dirty="0" err="1">
                <a:solidFill>
                  <a:srgbClr val="FFFF00"/>
                </a:solidFill>
              </a:rPr>
              <a:t>C</a:t>
            </a:r>
            <a:r>
              <a:rPr lang="sl-SI" dirty="0" err="1" smtClean="0">
                <a:solidFill>
                  <a:srgbClr val="FFFF00"/>
                </a:solidFill>
              </a:rPr>
              <a:t>laus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known</a:t>
            </a:r>
            <a:r>
              <a:rPr lang="sl-SI" dirty="0" smtClean="0">
                <a:solidFill>
                  <a:srgbClr val="FFFF00"/>
                </a:solidFill>
              </a:rPr>
              <a:t> as Božiček in </a:t>
            </a:r>
            <a:r>
              <a:rPr lang="sl-SI" dirty="0" err="1" smtClean="0">
                <a:solidFill>
                  <a:srgbClr val="FFFF00"/>
                </a:solidFill>
              </a:rPr>
              <a:t>Slovenia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>
                <a:solidFill>
                  <a:srgbClr val="FFFF00"/>
                </a:solidFill>
              </a:rPr>
              <a:t>F</a:t>
            </a:r>
            <a:r>
              <a:rPr lang="sl-SI" dirty="0" err="1" smtClean="0">
                <a:solidFill>
                  <a:srgbClr val="FFFF00"/>
                </a:solidFill>
              </a:rPr>
              <a:t>ather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>
                <a:solidFill>
                  <a:srgbClr val="FFFF00"/>
                </a:solidFill>
              </a:rPr>
              <a:t>F</a:t>
            </a:r>
            <a:r>
              <a:rPr lang="sl-SI" dirty="0" err="1" smtClean="0">
                <a:solidFill>
                  <a:srgbClr val="FFFF00"/>
                </a:solidFill>
              </a:rPr>
              <a:t>rost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or Dedek </a:t>
            </a:r>
            <a:r>
              <a:rPr lang="sl-SI" dirty="0" smtClean="0">
                <a:solidFill>
                  <a:srgbClr val="FFFF00"/>
                </a:solidFill>
              </a:rPr>
              <a:t>Mraz in </a:t>
            </a:r>
            <a:r>
              <a:rPr lang="sl-SI" dirty="0" err="1" smtClean="0">
                <a:solidFill>
                  <a:srgbClr val="FFFF00"/>
                </a:solidFill>
              </a:rPr>
              <a:t>Slovenian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>
                <a:solidFill>
                  <a:srgbClr val="FFFF00"/>
                </a:solidFill>
              </a:rPr>
              <a:t>In December </a:t>
            </a:r>
            <a:r>
              <a:rPr lang="sl-SI" dirty="0" err="1" smtClean="0">
                <a:solidFill>
                  <a:srgbClr val="FFFF00"/>
                </a:solidFill>
              </a:rPr>
              <a:t>we</a:t>
            </a:r>
            <a:r>
              <a:rPr lang="sl-SI" dirty="0" smtClean="0">
                <a:solidFill>
                  <a:srgbClr val="FFFF00"/>
                </a:solidFill>
              </a:rPr>
              <a:t> make a </a:t>
            </a:r>
            <a:r>
              <a:rPr lang="sl-SI" dirty="0" err="1" smtClean="0">
                <a:solidFill>
                  <a:srgbClr val="FFFF00"/>
                </a:solidFill>
              </a:rPr>
              <a:t>traditional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dessert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called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potica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Slika 3" descr="xbh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99774">
            <a:off x="1797250" y="1433150"/>
            <a:ext cx="3559139" cy="2763567"/>
          </a:xfrm>
          <a:prstGeom prst="rect">
            <a:avLst/>
          </a:prstGeom>
        </p:spPr>
      </p:pic>
      <p:pic>
        <p:nvPicPr>
          <p:cNvPr id="5" name="Slika 4" descr="vngh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6517">
            <a:off x="2721194" y="135174"/>
            <a:ext cx="4564946" cy="3419303"/>
          </a:xfrm>
          <a:prstGeom prst="rect">
            <a:avLst/>
          </a:prstGeom>
        </p:spPr>
      </p:pic>
      <p:pic>
        <p:nvPicPr>
          <p:cNvPr id="6" name="Slika 5" descr="fhfzkju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0919" y="1772816"/>
            <a:ext cx="6120680" cy="407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pictures_cuisine_1_2007_oreh.potica_1508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1241497"/>
            <a:ext cx="4485822" cy="297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err="1" smtClean="0">
                <a:solidFill>
                  <a:srgbClr val="FF0000"/>
                </a:solidFill>
                <a:latin typeface="Algerian" pitchFamily="82" charset="0"/>
              </a:rPr>
              <a:t>St.Nicholas</a:t>
            </a:r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-Miklavž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805264"/>
          </a:xfrm>
        </p:spPr>
        <p:txBody>
          <a:bodyPr>
            <a:normAutofit/>
          </a:bodyPr>
          <a:lstStyle/>
          <a:p>
            <a:r>
              <a:rPr lang="sl-SI" dirty="0" err="1" smtClean="0">
                <a:solidFill>
                  <a:schemeClr val="bg1"/>
                </a:solidFill>
              </a:rPr>
              <a:t>Every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year</a:t>
            </a:r>
            <a:r>
              <a:rPr lang="sl-SI" dirty="0" smtClean="0">
                <a:solidFill>
                  <a:schemeClr val="bg1"/>
                </a:solidFill>
              </a:rPr>
              <a:t> Miklavž is </a:t>
            </a:r>
            <a:r>
              <a:rPr lang="sl-SI" dirty="0" err="1" smtClean="0">
                <a:solidFill>
                  <a:schemeClr val="bg1"/>
                </a:solidFill>
              </a:rPr>
              <a:t>welcomed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by</a:t>
            </a:r>
            <a:r>
              <a:rPr lang="sl-SI" dirty="0" smtClean="0">
                <a:solidFill>
                  <a:schemeClr val="bg1"/>
                </a:solidFill>
              </a:rPr>
              <a:t> a </a:t>
            </a:r>
            <a:r>
              <a:rPr lang="sl-SI" dirty="0" err="1" smtClean="0">
                <a:solidFill>
                  <a:schemeClr val="bg1"/>
                </a:solidFill>
              </a:rPr>
              <a:t>procession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of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people</a:t>
            </a:r>
            <a:r>
              <a:rPr lang="sl-SI" dirty="0" smtClean="0">
                <a:solidFill>
                  <a:schemeClr val="bg1"/>
                </a:solidFill>
              </a:rPr>
              <a:t>. 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err="1" smtClean="0">
                <a:solidFill>
                  <a:schemeClr val="bg1"/>
                </a:solidFill>
              </a:rPr>
              <a:t>He</a:t>
            </a:r>
            <a:r>
              <a:rPr lang="sl-SI" dirty="0" smtClean="0">
                <a:solidFill>
                  <a:schemeClr val="bg1"/>
                </a:solidFill>
              </a:rPr>
              <a:t> is </a:t>
            </a:r>
            <a:r>
              <a:rPr lang="sl-SI" dirty="0" err="1" smtClean="0">
                <a:solidFill>
                  <a:schemeClr val="bg1"/>
                </a:solidFill>
              </a:rPr>
              <a:t>always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accompanied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devils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who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scare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little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children</a:t>
            </a:r>
            <a:r>
              <a:rPr lang="sl-SI" dirty="0" smtClean="0">
                <a:solidFill>
                  <a:schemeClr val="bg1"/>
                </a:solidFill>
              </a:rPr>
              <a:t>,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angels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who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sing</a:t>
            </a:r>
            <a:r>
              <a:rPr lang="sl-SI" dirty="0" smtClean="0">
                <a:solidFill>
                  <a:schemeClr val="bg1"/>
                </a:solidFill>
              </a:rPr>
              <a:t> to </a:t>
            </a:r>
            <a:r>
              <a:rPr lang="sl-SI" dirty="0" err="1" smtClean="0">
                <a:solidFill>
                  <a:schemeClr val="bg1"/>
                </a:solidFill>
              </a:rPr>
              <a:t>people</a:t>
            </a:r>
            <a:r>
              <a:rPr lang="sl-SI" dirty="0" smtClean="0">
                <a:solidFill>
                  <a:schemeClr val="bg1"/>
                </a:solidFill>
              </a:rPr>
              <a:t>. </a:t>
            </a:r>
            <a:r>
              <a:rPr lang="sl-SI" dirty="0" err="1" smtClean="0">
                <a:solidFill>
                  <a:schemeClr val="bg1"/>
                </a:solidFill>
              </a:rPr>
              <a:t>T</a:t>
            </a:r>
            <a:r>
              <a:rPr lang="sl-SI" dirty="0" err="1" smtClean="0">
                <a:solidFill>
                  <a:schemeClr val="bg1"/>
                </a:solidFill>
              </a:rPr>
              <a:t>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angles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arrive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a </a:t>
            </a:r>
            <a:r>
              <a:rPr lang="sl-SI" dirty="0" err="1" smtClean="0">
                <a:solidFill>
                  <a:schemeClr val="bg1"/>
                </a:solidFill>
              </a:rPr>
              <a:t>few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hours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before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Miklavž.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But </a:t>
            </a:r>
            <a:r>
              <a:rPr lang="sl-SI" dirty="0" smtClean="0">
                <a:solidFill>
                  <a:schemeClr val="bg1"/>
                </a:solidFill>
              </a:rPr>
              <a:t>in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evening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of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6th December </a:t>
            </a:r>
            <a:r>
              <a:rPr lang="sl-SI" dirty="0" err="1" smtClean="0">
                <a:solidFill>
                  <a:schemeClr val="bg1"/>
                </a:solidFill>
              </a:rPr>
              <a:t>Slovenian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children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prepare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baskets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for</a:t>
            </a:r>
            <a:r>
              <a:rPr lang="sl-SI" dirty="0" smtClean="0">
                <a:solidFill>
                  <a:schemeClr val="bg1"/>
                </a:solidFill>
              </a:rPr>
              <a:t>  Miklavž to </a:t>
            </a:r>
            <a:r>
              <a:rPr lang="sl-SI" dirty="0" err="1" smtClean="0">
                <a:solidFill>
                  <a:schemeClr val="bg1"/>
                </a:solidFill>
              </a:rPr>
              <a:t>bring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them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fruits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candies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Slika 3" descr="634903340595159543_bor_miklavzev sprevod_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2679">
            <a:off x="1452785" y="599736"/>
            <a:ext cx="5518348" cy="3678899"/>
          </a:xfrm>
          <a:prstGeom prst="rect">
            <a:avLst/>
          </a:prstGeom>
        </p:spPr>
      </p:pic>
      <p:pic>
        <p:nvPicPr>
          <p:cNvPr id="5" name="Slika 4" descr="634903339584442652_bor_miklavzev sprevod_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65129">
            <a:off x="4400026" y="555110"/>
            <a:ext cx="6258794" cy="4172529"/>
          </a:xfrm>
          <a:prstGeom prst="rect">
            <a:avLst/>
          </a:prstGeom>
        </p:spPr>
      </p:pic>
      <p:pic>
        <p:nvPicPr>
          <p:cNvPr id="6" name="Slika 5" descr="miklaw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2565904" y="7749480"/>
            <a:ext cx="8316416" cy="554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SANTA CLAUS-BOŽIČEK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>
                <a:solidFill>
                  <a:srgbClr val="FFFF00"/>
                </a:solidFill>
              </a:rPr>
              <a:t>Božiček </a:t>
            </a:r>
            <a:r>
              <a:rPr lang="sl-SI" dirty="0" err="1" smtClean="0">
                <a:solidFill>
                  <a:srgbClr val="FFFF00"/>
                </a:solidFill>
              </a:rPr>
              <a:t>come</a:t>
            </a:r>
            <a:r>
              <a:rPr lang="sl-SI" dirty="0" err="1">
                <a:solidFill>
                  <a:srgbClr val="FFFF00"/>
                </a:solidFill>
              </a:rPr>
              <a:t>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on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eve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of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24th </a:t>
            </a:r>
            <a:r>
              <a:rPr lang="sl-SI" dirty="0" smtClean="0">
                <a:solidFill>
                  <a:srgbClr val="FFFF00"/>
                </a:solidFill>
              </a:rPr>
              <a:t>December.</a:t>
            </a:r>
          </a:p>
          <a:p>
            <a:r>
              <a:rPr lang="sl-SI" dirty="0" err="1" smtClean="0">
                <a:solidFill>
                  <a:srgbClr val="FFFF00"/>
                </a:solidFill>
              </a:rPr>
              <a:t>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brings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gifts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leaves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them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under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>
                <a:solidFill>
                  <a:srgbClr val="FFFF00"/>
                </a:solidFill>
              </a:rPr>
              <a:t>C</a:t>
            </a:r>
            <a:r>
              <a:rPr lang="sl-SI" dirty="0" err="1" smtClean="0">
                <a:solidFill>
                  <a:srgbClr val="FFFF00"/>
                </a:solidFill>
              </a:rPr>
              <a:t>hristmas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tree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Throughout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year</a:t>
            </a:r>
            <a:r>
              <a:rPr lang="sl-SI" dirty="0" smtClean="0">
                <a:solidFill>
                  <a:srgbClr val="FFFF00"/>
                </a:solidFill>
              </a:rPr>
              <a:t>, in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North</a:t>
            </a:r>
            <a:r>
              <a:rPr lang="sl-SI" dirty="0" smtClean="0">
                <a:solidFill>
                  <a:srgbClr val="FFFF00"/>
                </a:solidFill>
              </a:rPr>
              <a:t> Pole, </a:t>
            </a:r>
            <a:r>
              <a:rPr lang="sl-SI" dirty="0" err="1" smtClean="0">
                <a:solidFill>
                  <a:srgbClr val="FFFF00"/>
                </a:solidFill>
              </a:rPr>
              <a:t>elfs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help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him</a:t>
            </a:r>
            <a:r>
              <a:rPr lang="sl-SI" dirty="0" smtClean="0">
                <a:solidFill>
                  <a:srgbClr val="FFFF00"/>
                </a:solidFill>
              </a:rPr>
              <a:t> make </a:t>
            </a:r>
            <a:r>
              <a:rPr lang="sl-SI" dirty="0" err="1" smtClean="0">
                <a:solidFill>
                  <a:srgbClr val="FFFF00"/>
                </a:solidFill>
              </a:rPr>
              <a:t>all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toys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other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gifts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for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children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Slika 3" descr="bočič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9477">
            <a:off x="3291581" y="58522"/>
            <a:ext cx="5625976" cy="4214052"/>
          </a:xfrm>
          <a:prstGeom prst="rect">
            <a:avLst/>
          </a:prstGeom>
        </p:spPr>
      </p:pic>
      <p:pic>
        <p:nvPicPr>
          <p:cNvPr id="5" name="Slika 4" descr="božič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3686">
            <a:off x="783507" y="-426015"/>
            <a:ext cx="4680520" cy="3505872"/>
          </a:xfrm>
          <a:prstGeom prst="rect">
            <a:avLst/>
          </a:prstGeom>
        </p:spPr>
      </p:pic>
      <p:pic>
        <p:nvPicPr>
          <p:cNvPr id="6" name="Slika 5" descr="2117975846_c2870bf6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739156"/>
            <a:ext cx="8503063" cy="5118844"/>
          </a:xfrm>
          <a:prstGeom prst="rect">
            <a:avLst/>
          </a:prstGeom>
        </p:spPr>
      </p:pic>
      <p:pic>
        <p:nvPicPr>
          <p:cNvPr id="7" name="Slika 6" descr="sfgdf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43194">
            <a:off x="3067534" y="2959944"/>
            <a:ext cx="3420219" cy="346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FATHER FROST-DEDEK MRAZ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961147"/>
            <a:ext cx="8229600" cy="4193616"/>
          </a:xfrm>
        </p:spPr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We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welcome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him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with</a:t>
            </a:r>
            <a:r>
              <a:rPr lang="sl-SI" dirty="0" smtClean="0">
                <a:solidFill>
                  <a:srgbClr val="FFFF00"/>
                </a:solidFill>
              </a:rPr>
              <a:t> a parade,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comes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here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with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all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animals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that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help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him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sl-SI" dirty="0" err="1" smtClean="0">
                <a:solidFill>
                  <a:srgbClr val="FFFF00"/>
                </a:solidFill>
              </a:rPr>
              <a:t>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v</a:t>
            </a:r>
            <a:r>
              <a:rPr lang="sl-SI" dirty="0" err="1" smtClean="0">
                <a:solidFill>
                  <a:srgbClr val="FFFF00"/>
                </a:solidFill>
              </a:rPr>
              <a:t>isits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our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homes</a:t>
            </a:r>
            <a:r>
              <a:rPr lang="sl-SI" dirty="0" smtClean="0">
                <a:solidFill>
                  <a:srgbClr val="FFFF00"/>
                </a:solidFill>
              </a:rPr>
              <a:t> in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night</a:t>
            </a:r>
            <a:r>
              <a:rPr lang="sl-SI" dirty="0" smtClean="0">
                <a:solidFill>
                  <a:srgbClr val="FFFF00"/>
                </a:solidFill>
              </a:rPr>
              <a:t> on a New </a:t>
            </a:r>
            <a:r>
              <a:rPr lang="sl-SI" dirty="0" err="1" smtClean="0">
                <a:solidFill>
                  <a:srgbClr val="FFFF00"/>
                </a:solidFill>
              </a:rPr>
              <a:t>Years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eve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Slika 3" descr="SLOVENSKI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4104456" cy="6146106"/>
          </a:xfrm>
          <a:prstGeom prst="rect">
            <a:avLst/>
          </a:prstGeom>
        </p:spPr>
      </p:pic>
      <p:pic>
        <p:nvPicPr>
          <p:cNvPr id="5" name="Slika 4" descr="DSC_0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1722" y="1628800"/>
            <a:ext cx="5289864" cy="35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Algerian" pitchFamily="82" charset="0"/>
              </a:rPr>
              <a:t>NEW YEAR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FFFF00"/>
                </a:solidFill>
              </a:rPr>
              <a:t>On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New </a:t>
            </a:r>
            <a:r>
              <a:rPr lang="sl-SI" dirty="0" err="1" smtClean="0">
                <a:solidFill>
                  <a:srgbClr val="FFFF00"/>
                </a:solidFill>
              </a:rPr>
              <a:t>Year</a:t>
            </a:r>
            <a:r>
              <a:rPr lang="sl-SI" dirty="0" smtClean="0">
                <a:solidFill>
                  <a:srgbClr val="FFFF00"/>
                </a:solidFill>
              </a:rPr>
              <a:t>‘s </a:t>
            </a:r>
            <a:r>
              <a:rPr lang="sl-SI" dirty="0" err="1" smtClean="0">
                <a:solidFill>
                  <a:srgbClr val="FFFF00"/>
                </a:solidFill>
              </a:rPr>
              <a:t>eve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people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usually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stay</a:t>
            </a:r>
            <a:r>
              <a:rPr lang="sl-SI" dirty="0" smtClean="0">
                <a:solidFill>
                  <a:srgbClr val="FFFF00"/>
                </a:solidFill>
              </a:rPr>
              <a:t> up late like in </a:t>
            </a:r>
            <a:r>
              <a:rPr lang="sl-SI" dirty="0" err="1" smtClean="0">
                <a:solidFill>
                  <a:srgbClr val="FFFF00"/>
                </a:solidFill>
              </a:rPr>
              <a:t>every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other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country</a:t>
            </a:r>
            <a:r>
              <a:rPr lang="sl-SI" dirty="0" smtClean="0">
                <a:solidFill>
                  <a:srgbClr val="FFFF00"/>
                </a:solidFill>
              </a:rPr>
              <a:t>. </a:t>
            </a:r>
          </a:p>
          <a:p>
            <a:r>
              <a:rPr lang="sl-SI" dirty="0" err="1" smtClean="0">
                <a:solidFill>
                  <a:srgbClr val="FFFF00"/>
                </a:solidFill>
              </a:rPr>
              <a:t>We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hang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out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with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people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we</a:t>
            </a:r>
            <a:r>
              <a:rPr lang="sl-SI" dirty="0" smtClean="0">
                <a:solidFill>
                  <a:srgbClr val="FFFF00"/>
                </a:solidFill>
              </a:rPr>
              <a:t> love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spend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pleasant</a:t>
            </a:r>
            <a:r>
              <a:rPr lang="sl-SI" dirty="0" smtClean="0">
                <a:solidFill>
                  <a:srgbClr val="FFFF00"/>
                </a:solidFill>
              </a:rPr>
              <a:t> time </a:t>
            </a:r>
            <a:r>
              <a:rPr lang="sl-SI" dirty="0" err="1" smtClean="0">
                <a:solidFill>
                  <a:srgbClr val="FFFF00"/>
                </a:solidFill>
              </a:rPr>
              <a:t>with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them</a:t>
            </a:r>
            <a:r>
              <a:rPr lang="sl-SI" dirty="0">
                <a:solidFill>
                  <a:srgbClr val="FFFF00"/>
                </a:solidFill>
              </a:rPr>
              <a:t>.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when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clock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strikes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midnight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people</a:t>
            </a:r>
            <a:r>
              <a:rPr lang="sl-SI" dirty="0" smtClean="0">
                <a:solidFill>
                  <a:srgbClr val="FFFF00"/>
                </a:solidFill>
              </a:rPr>
              <a:t> in Ljubljana </a:t>
            </a:r>
            <a:r>
              <a:rPr lang="sl-SI" dirty="0" err="1" smtClean="0">
                <a:solidFill>
                  <a:srgbClr val="FFFF00"/>
                </a:solidFill>
              </a:rPr>
              <a:t>gather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on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Prešeren </a:t>
            </a:r>
            <a:r>
              <a:rPr lang="sl-SI" dirty="0" err="1" smtClean="0">
                <a:solidFill>
                  <a:srgbClr val="FFFF00"/>
                </a:solidFill>
              </a:rPr>
              <a:t>square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and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observe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magic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fireworks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display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launched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from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the</a:t>
            </a:r>
            <a:r>
              <a:rPr lang="sl-SI" dirty="0" smtClean="0">
                <a:solidFill>
                  <a:srgbClr val="FFFF00"/>
                </a:solidFill>
              </a:rPr>
              <a:t> Ljubljana </a:t>
            </a:r>
            <a:r>
              <a:rPr lang="sl-SI" dirty="0" err="1" smtClean="0">
                <a:solidFill>
                  <a:srgbClr val="FFFF00"/>
                </a:solidFill>
              </a:rPr>
              <a:t>castle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hill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Slika 3" descr="asdgd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1813">
            <a:off x="3647315" y="1014187"/>
            <a:ext cx="4248472" cy="3402162"/>
          </a:xfrm>
          <a:prstGeom prst="rect">
            <a:avLst/>
          </a:prstGeom>
        </p:spPr>
      </p:pic>
      <p:pic>
        <p:nvPicPr>
          <p:cNvPr id="5" name="Slika 4" descr="rtdz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9856">
            <a:off x="3259558" y="913325"/>
            <a:ext cx="4811373" cy="3603885"/>
          </a:xfrm>
          <a:prstGeom prst="rect">
            <a:avLst/>
          </a:prstGeom>
        </p:spPr>
      </p:pic>
      <p:pic>
        <p:nvPicPr>
          <p:cNvPr id="6" name="Slika 5" descr="fgjh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294" y="2276872"/>
            <a:ext cx="7205316" cy="40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517232"/>
            <a:ext cx="4474840" cy="608931"/>
          </a:xfrm>
        </p:spPr>
        <p:txBody>
          <a:bodyPr/>
          <a:lstStyle/>
          <a:p>
            <a:r>
              <a:rPr lang="sl-SI" dirty="0" smtClean="0"/>
              <a:t>Lučka </a:t>
            </a:r>
            <a:r>
              <a:rPr lang="sl-SI" dirty="0" err="1" smtClean="0"/>
              <a:t>Gomsi</a:t>
            </a:r>
            <a:r>
              <a:rPr lang="sl-SI" dirty="0" smtClean="0"/>
              <a:t> </a:t>
            </a:r>
            <a:r>
              <a:rPr lang="sl-SI" dirty="0" err="1" smtClean="0"/>
              <a:t>2.E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372</Words>
  <Application>Microsoft Office PowerPoint</Application>
  <PresentationFormat>Diaprojekcija na zaslonu (4:3)</PresentationFormat>
  <Paragraphs>36</Paragraphs>
  <Slides>9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Celebrating Christmas in Slovenia</vt:lpstr>
      <vt:lpstr>DECEMBER</vt:lpstr>
      <vt:lpstr>THE FIRST PREPERATIONS</vt:lpstr>
      <vt:lpstr>THE THREE GOOD men</vt:lpstr>
      <vt:lpstr>St.Nicholas-Miklavž</vt:lpstr>
      <vt:lpstr>SANTA CLAUS-BOŽIČEK</vt:lpstr>
      <vt:lpstr>FATHER FROST-DEDEK MRAZ</vt:lpstr>
      <vt:lpstr>NEW YEAR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Christmas in Slovenia</dc:title>
  <dc:creator>lucka</dc:creator>
  <cp:lastModifiedBy>demsar</cp:lastModifiedBy>
  <cp:revision>32</cp:revision>
  <dcterms:created xsi:type="dcterms:W3CDTF">2013-11-27T17:56:57Z</dcterms:created>
  <dcterms:modified xsi:type="dcterms:W3CDTF">2013-11-30T20:13:41Z</dcterms:modified>
</cp:coreProperties>
</file>